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10234613" cy="1466215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9" autoAdjust="0"/>
  </p:normalViewPr>
  <p:slideViewPr>
    <p:cSldViewPr>
      <p:cViewPr varScale="1">
        <p:scale>
          <a:sx n="84" d="100"/>
          <a:sy n="84" d="100"/>
        </p:scale>
        <p:origin x="917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3278592-604F-4A8F-8678-EDCCF57D717D}" type="doc">
      <dgm:prSet loTypeId="urn:microsoft.com/office/officeart/2005/8/layout/orgChart1" loCatId="hierarchy" qsTypeId="urn:microsoft.com/office/officeart/2005/8/quickstyle/3d1" qsCatId="3D" csTypeId="urn:microsoft.com/office/officeart/2005/8/colors/accent2_2" csCatId="accent2" phldr="1"/>
      <dgm:spPr/>
      <dgm:t>
        <a:bodyPr/>
        <a:lstStyle/>
        <a:p>
          <a:endParaRPr lang="it-IT"/>
        </a:p>
      </dgm:t>
    </dgm:pt>
    <dgm:pt modelId="{99BEE705-F0B8-4BC5-A77C-1DA8EB8C8AD6}">
      <dgm:prSet phldrT="[Testo]" custT="1"/>
      <dgm:spPr/>
      <dgm:t>
        <a:bodyPr/>
        <a:lstStyle/>
        <a:p>
          <a:r>
            <a:rPr lang="it-IT" sz="900" b="1" dirty="0" smtClean="0">
              <a:solidFill>
                <a:srgbClr val="92D050"/>
              </a:solidFill>
            </a:rPr>
            <a:t>Segretario Comunale</a:t>
          </a:r>
        </a:p>
        <a:p>
          <a:r>
            <a:rPr lang="it-IT" sz="900" dirty="0" err="1" smtClean="0"/>
            <a:t>Truc</a:t>
          </a:r>
          <a:r>
            <a:rPr lang="it-IT" sz="900" dirty="0" smtClean="0"/>
            <a:t> Marco</a:t>
          </a:r>
          <a:endParaRPr lang="it-IT" sz="900" dirty="0"/>
        </a:p>
      </dgm:t>
    </dgm:pt>
    <dgm:pt modelId="{94FB3C87-D2FA-4749-9200-8D76E9D84529}" type="parTrans" cxnId="{833D0DA0-1B59-4236-86A4-A131B5272F6E}">
      <dgm:prSet/>
      <dgm:spPr/>
      <dgm:t>
        <a:bodyPr/>
        <a:lstStyle/>
        <a:p>
          <a:endParaRPr lang="it-IT"/>
        </a:p>
      </dgm:t>
    </dgm:pt>
    <dgm:pt modelId="{12B32EE4-CD6C-4E7B-9E2B-A513FDB6EAC2}" type="sibTrans" cxnId="{833D0DA0-1B59-4236-86A4-A131B5272F6E}">
      <dgm:prSet/>
      <dgm:spPr/>
      <dgm:t>
        <a:bodyPr/>
        <a:lstStyle/>
        <a:p>
          <a:endParaRPr lang="it-IT"/>
        </a:p>
      </dgm:t>
    </dgm:pt>
    <dgm:pt modelId="{3AFABDD4-137A-402B-8557-E688B3DCCF31}">
      <dgm:prSet phldrT="[Testo]" custT="1"/>
      <dgm:spPr/>
      <dgm:t>
        <a:bodyPr/>
        <a:lstStyle/>
        <a:p>
          <a:r>
            <a:rPr lang="it-IT" sz="900" b="1" dirty="0" smtClean="0">
              <a:solidFill>
                <a:srgbClr val="0070C0"/>
              </a:solidFill>
            </a:rPr>
            <a:t>Area Amministrativa</a:t>
          </a:r>
        </a:p>
        <a:p>
          <a:r>
            <a:rPr lang="it-IT" sz="900" dirty="0" err="1" smtClean="0"/>
            <a:t>Resp</a:t>
          </a:r>
          <a:r>
            <a:rPr lang="it-IT" sz="900" dirty="0" smtClean="0"/>
            <a:t>. </a:t>
          </a:r>
          <a:r>
            <a:rPr lang="it-IT" sz="900" dirty="0" err="1" smtClean="0"/>
            <a:t>Truc</a:t>
          </a:r>
          <a:r>
            <a:rPr lang="it-IT" sz="900" dirty="0" smtClean="0"/>
            <a:t> Marco</a:t>
          </a:r>
          <a:endParaRPr lang="it-IT" sz="900" dirty="0"/>
        </a:p>
      </dgm:t>
    </dgm:pt>
    <dgm:pt modelId="{7EC0C6D6-E366-485A-B747-F964A857D0E7}" type="parTrans" cxnId="{E126F14F-A301-4926-A36A-ADC52458C3FD}">
      <dgm:prSet/>
      <dgm:spPr/>
      <dgm:t>
        <a:bodyPr/>
        <a:lstStyle/>
        <a:p>
          <a:endParaRPr lang="it-IT"/>
        </a:p>
      </dgm:t>
    </dgm:pt>
    <dgm:pt modelId="{D033E19F-EE73-4A72-94D8-E5B0BDDC029C}" type="sibTrans" cxnId="{E126F14F-A301-4926-A36A-ADC52458C3FD}">
      <dgm:prSet/>
      <dgm:spPr/>
      <dgm:t>
        <a:bodyPr/>
        <a:lstStyle/>
        <a:p>
          <a:endParaRPr lang="it-IT"/>
        </a:p>
      </dgm:t>
    </dgm:pt>
    <dgm:pt modelId="{8927E621-0590-4242-AEC7-12483A17DB2A}">
      <dgm:prSet phldrT="[Testo]" custT="1"/>
      <dgm:spPr/>
      <dgm:t>
        <a:bodyPr/>
        <a:lstStyle/>
        <a:p>
          <a:r>
            <a:rPr lang="it-IT" sz="900" b="1" dirty="0" smtClean="0">
              <a:solidFill>
                <a:srgbClr val="0070C0"/>
              </a:solidFill>
            </a:rPr>
            <a:t>Area Tecnico Manutentiva</a:t>
          </a:r>
        </a:p>
        <a:p>
          <a:r>
            <a:rPr lang="it-IT" sz="900" dirty="0" err="1" smtClean="0"/>
            <a:t>Resp</a:t>
          </a:r>
          <a:r>
            <a:rPr lang="it-IT" sz="900" dirty="0" smtClean="0"/>
            <a:t>.  BRIX geom. Christian</a:t>
          </a:r>
          <a:endParaRPr lang="it-IT" sz="900" dirty="0"/>
        </a:p>
      </dgm:t>
    </dgm:pt>
    <dgm:pt modelId="{07FF5008-C2C2-49FF-B271-497AC9CD7B9C}" type="parTrans" cxnId="{9D0155A1-C49D-4503-881C-6ECFF8D543BE}">
      <dgm:prSet/>
      <dgm:spPr/>
      <dgm:t>
        <a:bodyPr/>
        <a:lstStyle/>
        <a:p>
          <a:endParaRPr lang="it-IT"/>
        </a:p>
      </dgm:t>
    </dgm:pt>
    <dgm:pt modelId="{8F7B352B-0F22-464E-8735-DDFF828791E4}" type="sibTrans" cxnId="{9D0155A1-C49D-4503-881C-6ECFF8D543BE}">
      <dgm:prSet/>
      <dgm:spPr/>
      <dgm:t>
        <a:bodyPr/>
        <a:lstStyle/>
        <a:p>
          <a:endParaRPr lang="it-IT"/>
        </a:p>
      </dgm:t>
    </dgm:pt>
    <dgm:pt modelId="{CEB54EEE-070F-4819-BE12-6C03C37C36BE}">
      <dgm:prSet phldrT="[Testo]" custT="1"/>
      <dgm:spPr/>
      <dgm:t>
        <a:bodyPr/>
        <a:lstStyle/>
        <a:p>
          <a:endParaRPr lang="it-IT" sz="500" dirty="0" smtClean="0"/>
        </a:p>
        <a:p>
          <a:endParaRPr lang="it-IT" sz="900" dirty="0" smtClean="0"/>
        </a:p>
        <a:p>
          <a:r>
            <a:rPr lang="it-IT" sz="900" b="1" dirty="0" smtClean="0">
              <a:solidFill>
                <a:srgbClr val="0070C0"/>
              </a:solidFill>
            </a:rPr>
            <a:t>Area finanziaria</a:t>
          </a:r>
        </a:p>
        <a:p>
          <a:r>
            <a:rPr lang="it-IT" sz="900" dirty="0" err="1" smtClean="0"/>
            <a:t>Resp</a:t>
          </a:r>
          <a:r>
            <a:rPr lang="it-IT" sz="900" dirty="0" smtClean="0"/>
            <a:t>.  </a:t>
          </a:r>
          <a:r>
            <a:rPr lang="it-IT" sz="900" dirty="0" err="1" smtClean="0"/>
            <a:t>Truc</a:t>
          </a:r>
          <a:r>
            <a:rPr lang="it-IT" sz="900" dirty="0" smtClean="0"/>
            <a:t> Marco </a:t>
          </a:r>
        </a:p>
        <a:p>
          <a:endParaRPr lang="it-IT" sz="500" dirty="0" smtClean="0"/>
        </a:p>
        <a:p>
          <a:endParaRPr lang="it-IT" sz="500" dirty="0"/>
        </a:p>
      </dgm:t>
    </dgm:pt>
    <dgm:pt modelId="{E8DF3EFA-0D13-4D76-A858-8C9029FCA9DD}" type="parTrans" cxnId="{518E3B42-A0C8-4F34-BB5D-C50E66A3AAE9}">
      <dgm:prSet/>
      <dgm:spPr/>
      <dgm:t>
        <a:bodyPr/>
        <a:lstStyle/>
        <a:p>
          <a:endParaRPr lang="it-IT"/>
        </a:p>
      </dgm:t>
    </dgm:pt>
    <dgm:pt modelId="{083CD269-FF81-4E95-8024-79B32E33F32F}" type="sibTrans" cxnId="{518E3B42-A0C8-4F34-BB5D-C50E66A3AAE9}">
      <dgm:prSet/>
      <dgm:spPr/>
      <dgm:t>
        <a:bodyPr/>
        <a:lstStyle/>
        <a:p>
          <a:endParaRPr lang="it-IT"/>
        </a:p>
      </dgm:t>
    </dgm:pt>
    <dgm:pt modelId="{20B72C7E-2DA4-4CA8-BF06-9F1AF8824BD8}">
      <dgm:prSet custT="1"/>
      <dgm:spPr/>
      <dgm:t>
        <a:bodyPr/>
        <a:lstStyle/>
        <a:p>
          <a:r>
            <a:rPr lang="it-IT" sz="900" b="1" dirty="0" smtClean="0">
              <a:solidFill>
                <a:srgbClr val="0070C0"/>
              </a:solidFill>
            </a:rPr>
            <a:t>Area Polizia Locale</a:t>
          </a:r>
        </a:p>
        <a:p>
          <a:r>
            <a:rPr lang="it-IT" sz="900" dirty="0" err="1" smtClean="0"/>
            <a:t>Resp</a:t>
          </a:r>
          <a:r>
            <a:rPr lang="it-IT" sz="900" dirty="0" smtClean="0"/>
            <a:t>. </a:t>
          </a:r>
          <a:r>
            <a:rPr lang="it-IT" sz="900" dirty="0" err="1" smtClean="0"/>
            <a:t>Truc</a:t>
          </a:r>
          <a:r>
            <a:rPr lang="it-IT" sz="900" dirty="0" smtClean="0"/>
            <a:t> Marco</a:t>
          </a:r>
          <a:endParaRPr lang="it-IT" sz="900" dirty="0"/>
        </a:p>
      </dgm:t>
    </dgm:pt>
    <dgm:pt modelId="{F421BFE5-87DD-4EB6-ADD2-2EA7CB6F1D25}" type="parTrans" cxnId="{63820DA5-70CC-4FDA-B5D4-4CB497AA2878}">
      <dgm:prSet/>
      <dgm:spPr/>
      <dgm:t>
        <a:bodyPr/>
        <a:lstStyle/>
        <a:p>
          <a:endParaRPr lang="it-IT"/>
        </a:p>
      </dgm:t>
    </dgm:pt>
    <dgm:pt modelId="{4A66830A-D0D3-430E-A104-1716CA744B21}" type="sibTrans" cxnId="{63820DA5-70CC-4FDA-B5D4-4CB497AA2878}">
      <dgm:prSet/>
      <dgm:spPr/>
      <dgm:t>
        <a:bodyPr/>
        <a:lstStyle/>
        <a:p>
          <a:endParaRPr lang="it-IT"/>
        </a:p>
      </dgm:t>
    </dgm:pt>
    <dgm:pt modelId="{DE85B4D9-3388-4C3F-8A1D-18F99E257659}">
      <dgm:prSet custT="1"/>
      <dgm:spPr/>
      <dgm:t>
        <a:bodyPr/>
        <a:lstStyle/>
        <a:p>
          <a:r>
            <a:rPr lang="it-IT" sz="900" b="1" dirty="0" smtClean="0">
              <a:solidFill>
                <a:srgbClr val="92D050"/>
              </a:solidFill>
            </a:rPr>
            <a:t>Vice segretario Comunale</a:t>
          </a:r>
        </a:p>
        <a:p>
          <a:r>
            <a:rPr lang="it-IT" sz="900" dirty="0" err="1" smtClean="0"/>
            <a:t>D.ssa</a:t>
          </a:r>
          <a:r>
            <a:rPr lang="it-IT" sz="900" dirty="0" smtClean="0"/>
            <a:t> Travasa Stefania</a:t>
          </a:r>
          <a:endParaRPr lang="it-IT" sz="900" dirty="0"/>
        </a:p>
      </dgm:t>
    </dgm:pt>
    <dgm:pt modelId="{67405E0F-B9B0-401D-B140-25957031B723}" type="parTrans" cxnId="{408D7697-0A88-4BA6-848C-22AC44FA6FE6}">
      <dgm:prSet/>
      <dgm:spPr/>
      <dgm:t>
        <a:bodyPr/>
        <a:lstStyle/>
        <a:p>
          <a:endParaRPr lang="it-IT"/>
        </a:p>
      </dgm:t>
    </dgm:pt>
    <dgm:pt modelId="{4CD65D60-3D10-4A81-A883-397879352322}" type="sibTrans" cxnId="{408D7697-0A88-4BA6-848C-22AC44FA6FE6}">
      <dgm:prSet/>
      <dgm:spPr/>
      <dgm:t>
        <a:bodyPr/>
        <a:lstStyle/>
        <a:p>
          <a:endParaRPr lang="it-IT"/>
        </a:p>
      </dgm:t>
    </dgm:pt>
    <dgm:pt modelId="{DC3B4D17-9212-4E6E-80B5-88EEB5B67AC3}">
      <dgm:prSet custT="1"/>
      <dgm:spPr/>
      <dgm:t>
        <a:bodyPr/>
        <a:lstStyle/>
        <a:p>
          <a:endParaRPr lang="it-IT" sz="900" b="1" dirty="0" smtClean="0">
            <a:solidFill>
              <a:srgbClr val="FFFF00"/>
            </a:solidFill>
          </a:endParaRPr>
        </a:p>
        <a:p>
          <a:r>
            <a:rPr lang="it-IT" sz="900" b="1" dirty="0" smtClean="0">
              <a:solidFill>
                <a:srgbClr val="FFFF00"/>
              </a:solidFill>
            </a:rPr>
            <a:t>Ufficio Segreteria  commercio e sociale</a:t>
          </a:r>
        </a:p>
        <a:p>
          <a:r>
            <a:rPr lang="it-IT" sz="900" dirty="0" smtClean="0"/>
            <a:t>Magli Gianfranco</a:t>
          </a:r>
        </a:p>
        <a:p>
          <a:r>
            <a:rPr lang="it-IT" sz="900" dirty="0" smtClean="0"/>
            <a:t>Pagliero Nicoletta</a:t>
          </a:r>
        </a:p>
        <a:p>
          <a:endParaRPr lang="it-IT" sz="900" dirty="0"/>
        </a:p>
      </dgm:t>
    </dgm:pt>
    <dgm:pt modelId="{2CA2753E-3428-447B-9E14-88CCFBD57F4A}" type="parTrans" cxnId="{5315F640-4669-4B2C-9CEC-58D3656AD62E}">
      <dgm:prSet/>
      <dgm:spPr/>
      <dgm:t>
        <a:bodyPr/>
        <a:lstStyle/>
        <a:p>
          <a:endParaRPr lang="it-IT"/>
        </a:p>
      </dgm:t>
    </dgm:pt>
    <dgm:pt modelId="{2403C554-0DAD-498E-A4CC-721C78AE0A17}" type="sibTrans" cxnId="{5315F640-4669-4B2C-9CEC-58D3656AD62E}">
      <dgm:prSet/>
      <dgm:spPr/>
      <dgm:t>
        <a:bodyPr/>
        <a:lstStyle/>
        <a:p>
          <a:endParaRPr lang="it-IT"/>
        </a:p>
      </dgm:t>
    </dgm:pt>
    <dgm:pt modelId="{55210A45-4281-4313-98DA-90ADACFE9F34}">
      <dgm:prSet custT="1"/>
      <dgm:spPr/>
      <dgm:t>
        <a:bodyPr/>
        <a:lstStyle/>
        <a:p>
          <a:endParaRPr lang="it-IT" sz="900" b="1" dirty="0" smtClean="0">
            <a:solidFill>
              <a:srgbClr val="FFFF00"/>
            </a:solidFill>
          </a:endParaRPr>
        </a:p>
        <a:p>
          <a:r>
            <a:rPr lang="it-IT" sz="900" b="1" dirty="0" smtClean="0">
              <a:solidFill>
                <a:srgbClr val="FFFF00"/>
              </a:solidFill>
            </a:rPr>
            <a:t>Ufficio Anagrafe, elettorale e stato civile</a:t>
          </a:r>
        </a:p>
        <a:p>
          <a:r>
            <a:rPr lang="it-IT" sz="900" dirty="0" err="1" smtClean="0"/>
            <a:t>Curtaz</a:t>
          </a:r>
          <a:r>
            <a:rPr lang="it-IT" sz="900" dirty="0" smtClean="0"/>
            <a:t> Lorena</a:t>
          </a:r>
        </a:p>
        <a:p>
          <a:r>
            <a:rPr lang="it-IT" sz="900" dirty="0" err="1" smtClean="0"/>
            <a:t>Chapel</a:t>
          </a:r>
          <a:r>
            <a:rPr lang="it-IT" sz="900" dirty="0" smtClean="0"/>
            <a:t> Michela</a:t>
          </a:r>
        </a:p>
        <a:p>
          <a:endParaRPr lang="it-IT" sz="700" dirty="0"/>
        </a:p>
      </dgm:t>
    </dgm:pt>
    <dgm:pt modelId="{12EED312-FD44-4FAD-9F92-434A045DB6E2}" type="parTrans" cxnId="{4CF9E488-DE07-4988-8FD4-281C0BFF6F57}">
      <dgm:prSet/>
      <dgm:spPr/>
      <dgm:t>
        <a:bodyPr/>
        <a:lstStyle/>
        <a:p>
          <a:endParaRPr lang="it-IT"/>
        </a:p>
      </dgm:t>
    </dgm:pt>
    <dgm:pt modelId="{15A49DB0-A312-4A6A-9E71-0B73ADFCA72D}" type="sibTrans" cxnId="{4CF9E488-DE07-4988-8FD4-281C0BFF6F57}">
      <dgm:prSet/>
      <dgm:spPr/>
      <dgm:t>
        <a:bodyPr/>
        <a:lstStyle/>
        <a:p>
          <a:endParaRPr lang="it-IT"/>
        </a:p>
      </dgm:t>
    </dgm:pt>
    <dgm:pt modelId="{AF3403FE-471F-4037-979D-7252B50120B5}">
      <dgm:prSet custT="1"/>
      <dgm:spPr/>
      <dgm:t>
        <a:bodyPr/>
        <a:lstStyle/>
        <a:p>
          <a:r>
            <a:rPr lang="it-IT" sz="900" b="1" dirty="0" smtClean="0">
              <a:solidFill>
                <a:srgbClr val="FFFF00"/>
              </a:solidFill>
            </a:rPr>
            <a:t>Ufficio Biblioteca</a:t>
          </a:r>
        </a:p>
        <a:p>
          <a:r>
            <a:rPr lang="it-IT" sz="900" dirty="0" smtClean="0"/>
            <a:t>Corradi Lara</a:t>
          </a:r>
          <a:endParaRPr lang="it-IT" sz="900" dirty="0"/>
        </a:p>
      </dgm:t>
    </dgm:pt>
    <dgm:pt modelId="{1174A2C3-47C2-4F1C-B678-87D370E5F49A}" type="parTrans" cxnId="{656FF3F7-BDD5-4EF6-99BB-8CC43971233A}">
      <dgm:prSet/>
      <dgm:spPr/>
      <dgm:t>
        <a:bodyPr/>
        <a:lstStyle/>
        <a:p>
          <a:endParaRPr lang="it-IT"/>
        </a:p>
      </dgm:t>
    </dgm:pt>
    <dgm:pt modelId="{E665DF08-2C6B-4468-BB8D-AEB555C4E004}" type="sibTrans" cxnId="{656FF3F7-BDD5-4EF6-99BB-8CC43971233A}">
      <dgm:prSet/>
      <dgm:spPr/>
      <dgm:t>
        <a:bodyPr/>
        <a:lstStyle/>
        <a:p>
          <a:endParaRPr lang="it-IT"/>
        </a:p>
      </dgm:t>
    </dgm:pt>
    <dgm:pt modelId="{9F33BEF8-9131-4B80-A4C6-7C0D38011B36}">
      <dgm:prSet custT="1"/>
      <dgm:spPr/>
      <dgm:t>
        <a:bodyPr/>
        <a:lstStyle/>
        <a:p>
          <a:r>
            <a:rPr lang="it-IT" sz="900" b="1" dirty="0" smtClean="0">
              <a:solidFill>
                <a:srgbClr val="FFFF00"/>
              </a:solidFill>
            </a:rPr>
            <a:t>Ufficio Edilizia privata</a:t>
          </a:r>
        </a:p>
        <a:p>
          <a:r>
            <a:rPr lang="it-IT" sz="900" dirty="0" err="1" smtClean="0"/>
            <a:t>Spatari</a:t>
          </a:r>
          <a:r>
            <a:rPr lang="it-IT" sz="900" dirty="0" smtClean="0"/>
            <a:t> Barbara</a:t>
          </a:r>
          <a:endParaRPr lang="it-IT" sz="900" dirty="0"/>
        </a:p>
      </dgm:t>
    </dgm:pt>
    <dgm:pt modelId="{E4A3465F-935C-4C2E-9D22-9CBD803D50E3}" type="parTrans" cxnId="{82891B52-0424-402A-9067-F78013ADC44A}">
      <dgm:prSet/>
      <dgm:spPr/>
      <dgm:t>
        <a:bodyPr/>
        <a:lstStyle/>
        <a:p>
          <a:endParaRPr lang="it-IT"/>
        </a:p>
      </dgm:t>
    </dgm:pt>
    <dgm:pt modelId="{BF9950B2-4B71-4EEE-BED2-C46CFFF7DB78}" type="sibTrans" cxnId="{82891B52-0424-402A-9067-F78013ADC44A}">
      <dgm:prSet/>
      <dgm:spPr/>
      <dgm:t>
        <a:bodyPr/>
        <a:lstStyle/>
        <a:p>
          <a:endParaRPr lang="it-IT"/>
        </a:p>
      </dgm:t>
    </dgm:pt>
    <dgm:pt modelId="{E825A19B-CA41-4E21-AA03-3E067949680F}">
      <dgm:prSet custT="1"/>
      <dgm:spPr/>
      <dgm:t>
        <a:bodyPr/>
        <a:lstStyle/>
        <a:p>
          <a:r>
            <a:rPr lang="it-IT" sz="900" b="1" dirty="0" smtClean="0">
              <a:solidFill>
                <a:srgbClr val="FFFF00"/>
              </a:solidFill>
            </a:rPr>
            <a:t>Ufficio Edilizia Manutentiva</a:t>
          </a:r>
        </a:p>
        <a:p>
          <a:r>
            <a:rPr lang="it-IT" sz="900" dirty="0" err="1" smtClean="0"/>
            <a:t>Borsato</a:t>
          </a:r>
          <a:r>
            <a:rPr lang="it-IT" sz="900" dirty="0" smtClean="0"/>
            <a:t> Roberto</a:t>
          </a:r>
        </a:p>
        <a:p>
          <a:r>
            <a:rPr lang="it-IT" sz="900" dirty="0" smtClean="0"/>
            <a:t>Carpinelli Massimo</a:t>
          </a:r>
          <a:endParaRPr lang="it-IT" sz="900" dirty="0"/>
        </a:p>
      </dgm:t>
    </dgm:pt>
    <dgm:pt modelId="{7FEFF333-0CAC-4094-BFF4-8B6A64210E44}" type="parTrans" cxnId="{712AEC6A-F7E8-47F4-A725-238F51382A10}">
      <dgm:prSet/>
      <dgm:spPr/>
      <dgm:t>
        <a:bodyPr/>
        <a:lstStyle/>
        <a:p>
          <a:endParaRPr lang="it-IT"/>
        </a:p>
      </dgm:t>
    </dgm:pt>
    <dgm:pt modelId="{19555678-3838-477F-BBDF-3FA4FC149BB1}" type="sibTrans" cxnId="{712AEC6A-F7E8-47F4-A725-238F51382A10}">
      <dgm:prSet/>
      <dgm:spPr/>
      <dgm:t>
        <a:bodyPr/>
        <a:lstStyle/>
        <a:p>
          <a:endParaRPr lang="it-IT"/>
        </a:p>
      </dgm:t>
    </dgm:pt>
    <dgm:pt modelId="{7CCEF2D7-E7FA-4D90-A6E1-3235F74B972B}">
      <dgm:prSet custT="1"/>
      <dgm:spPr/>
      <dgm:t>
        <a:bodyPr/>
        <a:lstStyle/>
        <a:p>
          <a:r>
            <a:rPr lang="it-IT" sz="900" b="1" dirty="0" smtClean="0">
              <a:solidFill>
                <a:srgbClr val="FFC000"/>
              </a:solidFill>
            </a:rPr>
            <a:t>Operai Comunali</a:t>
          </a:r>
        </a:p>
        <a:p>
          <a:r>
            <a:rPr lang="it-IT" sz="900" dirty="0" err="1" smtClean="0"/>
            <a:t>Bianquin</a:t>
          </a:r>
          <a:r>
            <a:rPr lang="it-IT" sz="900" dirty="0" smtClean="0"/>
            <a:t> Silvano</a:t>
          </a:r>
        </a:p>
        <a:p>
          <a:r>
            <a:rPr lang="it-IT" sz="900" dirty="0" err="1" smtClean="0"/>
            <a:t>Juglair</a:t>
          </a:r>
          <a:r>
            <a:rPr lang="it-IT" sz="900" dirty="0" smtClean="0"/>
            <a:t> Enea</a:t>
          </a:r>
          <a:endParaRPr lang="it-IT" sz="900" dirty="0"/>
        </a:p>
      </dgm:t>
    </dgm:pt>
    <dgm:pt modelId="{C7BB0792-A59A-471B-803A-15AADFBF6D5B}" type="parTrans" cxnId="{8F555E00-1297-453A-B715-0C18A16C9075}">
      <dgm:prSet/>
      <dgm:spPr/>
      <dgm:t>
        <a:bodyPr/>
        <a:lstStyle/>
        <a:p>
          <a:endParaRPr lang="it-IT"/>
        </a:p>
      </dgm:t>
    </dgm:pt>
    <dgm:pt modelId="{E6004DCA-3229-4C14-8B29-1DFACDBF7DB8}" type="sibTrans" cxnId="{8F555E00-1297-453A-B715-0C18A16C9075}">
      <dgm:prSet/>
      <dgm:spPr/>
      <dgm:t>
        <a:bodyPr/>
        <a:lstStyle/>
        <a:p>
          <a:endParaRPr lang="it-IT"/>
        </a:p>
      </dgm:t>
    </dgm:pt>
    <dgm:pt modelId="{102786AB-832F-44C0-96F0-0B81B9B22C6F}">
      <dgm:prSet custT="1"/>
      <dgm:spPr/>
      <dgm:t>
        <a:bodyPr/>
        <a:lstStyle/>
        <a:p>
          <a:endParaRPr lang="it-IT" sz="900" b="1" dirty="0" smtClean="0">
            <a:solidFill>
              <a:srgbClr val="FFFF00"/>
            </a:solidFill>
          </a:endParaRPr>
        </a:p>
        <a:p>
          <a:r>
            <a:rPr lang="it-IT" sz="900" b="1" dirty="0" smtClean="0">
              <a:solidFill>
                <a:srgbClr val="FFFF00"/>
              </a:solidFill>
            </a:rPr>
            <a:t>Ufficio Contabilità e personale</a:t>
          </a:r>
        </a:p>
        <a:p>
          <a:r>
            <a:rPr lang="it-IT" sz="900" dirty="0" err="1" smtClean="0"/>
            <a:t>Pellissier</a:t>
          </a:r>
          <a:r>
            <a:rPr lang="it-IT" sz="900" dirty="0" smtClean="0"/>
            <a:t> </a:t>
          </a:r>
          <a:r>
            <a:rPr lang="it-IT" sz="900" dirty="0" err="1" smtClean="0"/>
            <a:t>Nathalie</a:t>
          </a:r>
          <a:endParaRPr lang="it-IT" sz="900" dirty="0" smtClean="0"/>
        </a:p>
        <a:p>
          <a:r>
            <a:rPr lang="it-IT" sz="900" dirty="0" err="1" smtClean="0"/>
            <a:t>Perruchon</a:t>
          </a:r>
          <a:r>
            <a:rPr lang="it-IT" sz="900" dirty="0" smtClean="0"/>
            <a:t> Ilenia</a:t>
          </a:r>
        </a:p>
        <a:p>
          <a:r>
            <a:rPr lang="it-IT" sz="900" smtClean="0"/>
            <a:t>Berlier </a:t>
          </a:r>
          <a:r>
            <a:rPr lang="it-IT" sz="900" dirty="0" smtClean="0"/>
            <a:t>Cristiana</a:t>
          </a:r>
        </a:p>
        <a:p>
          <a:endParaRPr lang="it-IT" sz="600" dirty="0"/>
        </a:p>
      </dgm:t>
    </dgm:pt>
    <dgm:pt modelId="{8ED9FA45-E0D2-4DE1-BD2A-68A4940A14CF}" type="parTrans" cxnId="{17E71BBF-4BCA-49AA-9D34-A25733D90DD7}">
      <dgm:prSet/>
      <dgm:spPr/>
      <dgm:t>
        <a:bodyPr/>
        <a:lstStyle/>
        <a:p>
          <a:endParaRPr lang="it-IT"/>
        </a:p>
      </dgm:t>
    </dgm:pt>
    <dgm:pt modelId="{44FFE867-A7C1-4410-B690-3656976354A3}" type="sibTrans" cxnId="{17E71BBF-4BCA-49AA-9D34-A25733D90DD7}">
      <dgm:prSet/>
      <dgm:spPr/>
      <dgm:t>
        <a:bodyPr/>
        <a:lstStyle/>
        <a:p>
          <a:endParaRPr lang="it-IT"/>
        </a:p>
      </dgm:t>
    </dgm:pt>
    <dgm:pt modelId="{FF6E9631-FA01-4B1A-8879-8227B02F88FF}">
      <dgm:prSet custT="1"/>
      <dgm:spPr/>
      <dgm:t>
        <a:bodyPr/>
        <a:lstStyle/>
        <a:p>
          <a:endParaRPr lang="it-IT" sz="900" b="1" dirty="0" smtClean="0">
            <a:solidFill>
              <a:srgbClr val="FFFF00"/>
            </a:solidFill>
          </a:endParaRPr>
        </a:p>
        <a:p>
          <a:r>
            <a:rPr lang="it-IT" sz="900" b="1" dirty="0" smtClean="0">
              <a:solidFill>
                <a:srgbClr val="FFFF00"/>
              </a:solidFill>
            </a:rPr>
            <a:t>Ufficio Polizia Locale</a:t>
          </a:r>
        </a:p>
        <a:p>
          <a:r>
            <a:rPr lang="it-IT" sz="900" dirty="0" err="1" smtClean="0"/>
            <a:t>Varamo</a:t>
          </a:r>
          <a:r>
            <a:rPr lang="it-IT" sz="900" smtClean="0"/>
            <a:t> Francesco</a:t>
          </a:r>
          <a:endParaRPr lang="it-IT" sz="900" dirty="0" smtClean="0"/>
        </a:p>
        <a:p>
          <a:r>
            <a:rPr lang="it-IT" sz="900" dirty="0" smtClean="0"/>
            <a:t>Nicotera Fabio</a:t>
          </a:r>
        </a:p>
        <a:p>
          <a:endParaRPr lang="it-IT" sz="700" dirty="0"/>
        </a:p>
      </dgm:t>
    </dgm:pt>
    <dgm:pt modelId="{8572ADEB-DC82-4207-84F0-44EDA5F54612}" type="parTrans" cxnId="{3B97C7E9-F4CC-4C87-8950-DB3689596639}">
      <dgm:prSet/>
      <dgm:spPr/>
      <dgm:t>
        <a:bodyPr/>
        <a:lstStyle/>
        <a:p>
          <a:endParaRPr lang="it-IT"/>
        </a:p>
      </dgm:t>
    </dgm:pt>
    <dgm:pt modelId="{69852D2B-3EE0-43C5-AA1C-929570FB05AF}" type="sibTrans" cxnId="{3B97C7E9-F4CC-4C87-8950-DB3689596639}">
      <dgm:prSet/>
      <dgm:spPr/>
      <dgm:t>
        <a:bodyPr/>
        <a:lstStyle/>
        <a:p>
          <a:endParaRPr lang="it-IT"/>
        </a:p>
      </dgm:t>
    </dgm:pt>
    <dgm:pt modelId="{AD5FBF13-C43C-45A4-99F4-7F7F3C59CF81}">
      <dgm:prSet custT="1"/>
      <dgm:spPr/>
      <dgm:t>
        <a:bodyPr/>
        <a:lstStyle/>
        <a:p>
          <a:r>
            <a:rPr lang="it-IT" sz="900" b="1" dirty="0" smtClean="0">
              <a:solidFill>
                <a:srgbClr val="FFFF00"/>
              </a:solidFill>
            </a:rPr>
            <a:t>Ufficio Edilizia Pubblica</a:t>
          </a:r>
        </a:p>
        <a:p>
          <a:r>
            <a:rPr lang="it-IT" sz="900" dirty="0" err="1" smtClean="0"/>
            <a:t>Brix</a:t>
          </a:r>
          <a:r>
            <a:rPr lang="it-IT" sz="900" dirty="0" smtClean="0"/>
            <a:t> Christian</a:t>
          </a:r>
          <a:endParaRPr lang="it-IT" sz="900" dirty="0"/>
        </a:p>
      </dgm:t>
    </dgm:pt>
    <dgm:pt modelId="{4CBFADC9-EE5E-4C66-AAF3-3DD7697757A5}" type="parTrans" cxnId="{791584B2-E0EB-46B2-9B19-6FAD6139B218}">
      <dgm:prSet/>
      <dgm:spPr/>
      <dgm:t>
        <a:bodyPr/>
        <a:lstStyle/>
        <a:p>
          <a:endParaRPr lang="it-IT"/>
        </a:p>
      </dgm:t>
    </dgm:pt>
    <dgm:pt modelId="{CA6871CB-F865-45DB-8C72-FA1A9231BAA2}" type="sibTrans" cxnId="{791584B2-E0EB-46B2-9B19-6FAD6139B218}">
      <dgm:prSet/>
      <dgm:spPr/>
      <dgm:t>
        <a:bodyPr/>
        <a:lstStyle/>
        <a:p>
          <a:endParaRPr lang="it-IT"/>
        </a:p>
      </dgm:t>
    </dgm:pt>
    <dgm:pt modelId="{202DD9A6-A930-4977-B25E-3BF503EBD1F0}" type="pres">
      <dgm:prSet presAssocID="{63278592-604F-4A8F-8678-EDCCF57D717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it-IT"/>
        </a:p>
      </dgm:t>
    </dgm:pt>
    <dgm:pt modelId="{84272702-D5D0-4ECD-ABF7-558B4069AF08}" type="pres">
      <dgm:prSet presAssocID="{DE85B4D9-3388-4C3F-8A1D-18F99E257659}" presName="hierRoot1" presStyleCnt="0">
        <dgm:presLayoutVars>
          <dgm:hierBranch val="r"/>
        </dgm:presLayoutVars>
      </dgm:prSet>
      <dgm:spPr/>
    </dgm:pt>
    <dgm:pt modelId="{BCB825C5-A304-4ABF-A7E5-DDFDE8182EDE}" type="pres">
      <dgm:prSet presAssocID="{DE85B4D9-3388-4C3F-8A1D-18F99E257659}" presName="rootComposite1" presStyleCnt="0"/>
      <dgm:spPr/>
    </dgm:pt>
    <dgm:pt modelId="{5BD47F02-F9CB-4C9E-A3DC-D95F1D5EF62E}" type="pres">
      <dgm:prSet presAssocID="{DE85B4D9-3388-4C3F-8A1D-18F99E257659}" presName="rootText1" presStyleLbl="node0" presStyleIdx="0" presStyleCnt="2" custLinFactX="24559" custLinFactNeighborX="100000" custLinFactNeighborY="-26265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1E7FFBE6-7D95-4933-97D4-17F0BBC23145}" type="pres">
      <dgm:prSet presAssocID="{DE85B4D9-3388-4C3F-8A1D-18F99E257659}" presName="rootConnector1" presStyleLbl="node1" presStyleIdx="0" presStyleCnt="0"/>
      <dgm:spPr/>
      <dgm:t>
        <a:bodyPr/>
        <a:lstStyle/>
        <a:p>
          <a:endParaRPr lang="it-IT"/>
        </a:p>
      </dgm:t>
    </dgm:pt>
    <dgm:pt modelId="{A3847D3D-45A4-4CF9-BD00-6B15A45822B2}" type="pres">
      <dgm:prSet presAssocID="{DE85B4D9-3388-4C3F-8A1D-18F99E257659}" presName="hierChild2" presStyleCnt="0"/>
      <dgm:spPr/>
    </dgm:pt>
    <dgm:pt modelId="{3512B2D3-44A7-4393-9091-876D5BAC56DB}" type="pres">
      <dgm:prSet presAssocID="{DE85B4D9-3388-4C3F-8A1D-18F99E257659}" presName="hierChild3" presStyleCnt="0"/>
      <dgm:spPr/>
    </dgm:pt>
    <dgm:pt modelId="{9F242983-E2B9-4C61-8284-67CE6739AE57}" type="pres">
      <dgm:prSet presAssocID="{99BEE705-F0B8-4BC5-A77C-1DA8EB8C8AD6}" presName="hierRoot1" presStyleCnt="0">
        <dgm:presLayoutVars>
          <dgm:hierBranch val="init"/>
        </dgm:presLayoutVars>
      </dgm:prSet>
      <dgm:spPr/>
    </dgm:pt>
    <dgm:pt modelId="{FF40B733-546D-457D-8D50-3737D44E056B}" type="pres">
      <dgm:prSet presAssocID="{99BEE705-F0B8-4BC5-A77C-1DA8EB8C8AD6}" presName="rootComposite1" presStyleCnt="0"/>
      <dgm:spPr/>
    </dgm:pt>
    <dgm:pt modelId="{82373531-014E-48E0-854E-F2B89F5C8BA9}" type="pres">
      <dgm:prSet presAssocID="{99BEE705-F0B8-4BC5-A77C-1DA8EB8C8AD6}" presName="rootText1" presStyleLbl="node0" presStyleIdx="1" presStyleCnt="2" custLinFactY="-85587" custLinFactNeighborX="727" custLinFactNeighborY="-100000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36342E2B-77F3-4B15-BB53-49F67F04CEE7}" type="pres">
      <dgm:prSet presAssocID="{99BEE705-F0B8-4BC5-A77C-1DA8EB8C8AD6}" presName="rootConnector1" presStyleLbl="node1" presStyleIdx="0" presStyleCnt="0"/>
      <dgm:spPr/>
      <dgm:t>
        <a:bodyPr/>
        <a:lstStyle/>
        <a:p>
          <a:endParaRPr lang="it-IT"/>
        </a:p>
      </dgm:t>
    </dgm:pt>
    <dgm:pt modelId="{D4877B39-59A6-4C33-929B-AE8FE195AD38}" type="pres">
      <dgm:prSet presAssocID="{99BEE705-F0B8-4BC5-A77C-1DA8EB8C8AD6}" presName="hierChild2" presStyleCnt="0"/>
      <dgm:spPr/>
    </dgm:pt>
    <dgm:pt modelId="{0394DCD1-F131-4BDC-B903-ED17331B102F}" type="pres">
      <dgm:prSet presAssocID="{7EC0C6D6-E366-485A-B747-F964A857D0E7}" presName="Name37" presStyleLbl="parChTrans1D2" presStyleIdx="0" presStyleCnt="4"/>
      <dgm:spPr/>
      <dgm:t>
        <a:bodyPr/>
        <a:lstStyle/>
        <a:p>
          <a:endParaRPr lang="it-IT"/>
        </a:p>
      </dgm:t>
    </dgm:pt>
    <dgm:pt modelId="{8121CCB1-CE87-42D1-A257-AD779D59A5E2}" type="pres">
      <dgm:prSet presAssocID="{3AFABDD4-137A-402B-8557-E688B3DCCF31}" presName="hierRoot2" presStyleCnt="0">
        <dgm:presLayoutVars>
          <dgm:hierBranch val="init"/>
        </dgm:presLayoutVars>
      </dgm:prSet>
      <dgm:spPr/>
    </dgm:pt>
    <dgm:pt modelId="{6282C8C4-E5CA-4E27-A244-7B900591A3FE}" type="pres">
      <dgm:prSet presAssocID="{3AFABDD4-137A-402B-8557-E688B3DCCF31}" presName="rootComposite" presStyleCnt="0"/>
      <dgm:spPr/>
    </dgm:pt>
    <dgm:pt modelId="{C8858A76-9E2F-4883-8F9D-311F9A75B0A1}" type="pres">
      <dgm:prSet presAssocID="{3AFABDD4-137A-402B-8557-E688B3DCCF31}" presName="rootText" presStyleLbl="node2" presStyleIdx="0" presStyleCnt="4" custLinFactNeighborX="-9390" custLinFactNeighborY="899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877C1204-61F3-411C-A314-C861865C1EA2}" type="pres">
      <dgm:prSet presAssocID="{3AFABDD4-137A-402B-8557-E688B3DCCF31}" presName="rootConnector" presStyleLbl="node2" presStyleIdx="0" presStyleCnt="4"/>
      <dgm:spPr/>
      <dgm:t>
        <a:bodyPr/>
        <a:lstStyle/>
        <a:p>
          <a:endParaRPr lang="it-IT"/>
        </a:p>
      </dgm:t>
    </dgm:pt>
    <dgm:pt modelId="{3E2049A9-60BE-49D2-8D93-BE2B548E0715}" type="pres">
      <dgm:prSet presAssocID="{3AFABDD4-137A-402B-8557-E688B3DCCF31}" presName="hierChild4" presStyleCnt="0"/>
      <dgm:spPr/>
    </dgm:pt>
    <dgm:pt modelId="{F8BC9E19-9576-4B02-B477-51E77B87169B}" type="pres">
      <dgm:prSet presAssocID="{2CA2753E-3428-447B-9E14-88CCFBD57F4A}" presName="Name37" presStyleLbl="parChTrans1D3" presStyleIdx="0" presStyleCnt="8"/>
      <dgm:spPr/>
      <dgm:t>
        <a:bodyPr/>
        <a:lstStyle/>
        <a:p>
          <a:endParaRPr lang="it-IT"/>
        </a:p>
      </dgm:t>
    </dgm:pt>
    <dgm:pt modelId="{896430C9-6761-41D3-A765-C6E3C0BF10CB}" type="pres">
      <dgm:prSet presAssocID="{DC3B4D17-9212-4E6E-80B5-88EEB5B67AC3}" presName="hierRoot2" presStyleCnt="0">
        <dgm:presLayoutVars>
          <dgm:hierBranch val="init"/>
        </dgm:presLayoutVars>
      </dgm:prSet>
      <dgm:spPr/>
    </dgm:pt>
    <dgm:pt modelId="{F87EF599-4884-42BB-9EE8-62AD6ECA7E76}" type="pres">
      <dgm:prSet presAssocID="{DC3B4D17-9212-4E6E-80B5-88EEB5B67AC3}" presName="rootComposite" presStyleCnt="0"/>
      <dgm:spPr/>
    </dgm:pt>
    <dgm:pt modelId="{A4258278-13B4-49AA-916D-C83EE98739FE}" type="pres">
      <dgm:prSet presAssocID="{DC3B4D17-9212-4E6E-80B5-88EEB5B67AC3}" presName="rootText" presStyleLbl="node3" presStyleIdx="0" presStyleCnt="8" custScaleX="112769" custScaleY="143044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5883B1DF-D6D5-4EBB-9889-22B9927F71A0}" type="pres">
      <dgm:prSet presAssocID="{DC3B4D17-9212-4E6E-80B5-88EEB5B67AC3}" presName="rootConnector" presStyleLbl="node3" presStyleIdx="0" presStyleCnt="8"/>
      <dgm:spPr/>
      <dgm:t>
        <a:bodyPr/>
        <a:lstStyle/>
        <a:p>
          <a:endParaRPr lang="it-IT"/>
        </a:p>
      </dgm:t>
    </dgm:pt>
    <dgm:pt modelId="{4D757A19-BA7F-4FE6-BF1D-8919B8F0F053}" type="pres">
      <dgm:prSet presAssocID="{DC3B4D17-9212-4E6E-80B5-88EEB5B67AC3}" presName="hierChild4" presStyleCnt="0"/>
      <dgm:spPr/>
    </dgm:pt>
    <dgm:pt modelId="{4B044481-F682-4E66-BA2A-4C6E9E0551CD}" type="pres">
      <dgm:prSet presAssocID="{DC3B4D17-9212-4E6E-80B5-88EEB5B67AC3}" presName="hierChild5" presStyleCnt="0"/>
      <dgm:spPr/>
    </dgm:pt>
    <dgm:pt modelId="{107D7C52-AE0E-4CAD-9B9C-8A25B755E654}" type="pres">
      <dgm:prSet presAssocID="{12EED312-FD44-4FAD-9F92-434A045DB6E2}" presName="Name37" presStyleLbl="parChTrans1D3" presStyleIdx="1" presStyleCnt="8"/>
      <dgm:spPr/>
      <dgm:t>
        <a:bodyPr/>
        <a:lstStyle/>
        <a:p>
          <a:endParaRPr lang="it-IT"/>
        </a:p>
      </dgm:t>
    </dgm:pt>
    <dgm:pt modelId="{03B77C9B-78F5-4249-98D5-5586841916B8}" type="pres">
      <dgm:prSet presAssocID="{55210A45-4281-4313-98DA-90ADACFE9F34}" presName="hierRoot2" presStyleCnt="0">
        <dgm:presLayoutVars>
          <dgm:hierBranch val="init"/>
        </dgm:presLayoutVars>
      </dgm:prSet>
      <dgm:spPr/>
    </dgm:pt>
    <dgm:pt modelId="{A900FC0E-5C67-4768-8DFE-E60C68507192}" type="pres">
      <dgm:prSet presAssocID="{55210A45-4281-4313-98DA-90ADACFE9F34}" presName="rootComposite" presStyleCnt="0"/>
      <dgm:spPr/>
    </dgm:pt>
    <dgm:pt modelId="{C87464AB-2E0A-4654-8231-19C6E6044EC6}" type="pres">
      <dgm:prSet presAssocID="{55210A45-4281-4313-98DA-90ADACFE9F34}" presName="rootText" presStyleLbl="node3" presStyleIdx="1" presStyleCnt="8" custScaleX="116265" custScaleY="130113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35A6CDAD-CE9D-4037-AA8C-BA898926ABB0}" type="pres">
      <dgm:prSet presAssocID="{55210A45-4281-4313-98DA-90ADACFE9F34}" presName="rootConnector" presStyleLbl="node3" presStyleIdx="1" presStyleCnt="8"/>
      <dgm:spPr/>
      <dgm:t>
        <a:bodyPr/>
        <a:lstStyle/>
        <a:p>
          <a:endParaRPr lang="it-IT"/>
        </a:p>
      </dgm:t>
    </dgm:pt>
    <dgm:pt modelId="{F2EDD542-F3C8-44FD-AB37-1B2F45F0A283}" type="pres">
      <dgm:prSet presAssocID="{55210A45-4281-4313-98DA-90ADACFE9F34}" presName="hierChild4" presStyleCnt="0"/>
      <dgm:spPr/>
    </dgm:pt>
    <dgm:pt modelId="{361A182A-B30D-4E41-942C-DF60CC1B9460}" type="pres">
      <dgm:prSet presAssocID="{55210A45-4281-4313-98DA-90ADACFE9F34}" presName="hierChild5" presStyleCnt="0"/>
      <dgm:spPr/>
    </dgm:pt>
    <dgm:pt modelId="{8132A5F3-A6F4-4C39-86BF-3FBC82FA349C}" type="pres">
      <dgm:prSet presAssocID="{1174A2C3-47C2-4F1C-B678-87D370E5F49A}" presName="Name37" presStyleLbl="parChTrans1D3" presStyleIdx="2" presStyleCnt="8"/>
      <dgm:spPr/>
      <dgm:t>
        <a:bodyPr/>
        <a:lstStyle/>
        <a:p>
          <a:endParaRPr lang="it-IT"/>
        </a:p>
      </dgm:t>
    </dgm:pt>
    <dgm:pt modelId="{F9970027-D81C-408E-9881-85292850FDAC}" type="pres">
      <dgm:prSet presAssocID="{AF3403FE-471F-4037-979D-7252B50120B5}" presName="hierRoot2" presStyleCnt="0">
        <dgm:presLayoutVars>
          <dgm:hierBranch val="init"/>
        </dgm:presLayoutVars>
      </dgm:prSet>
      <dgm:spPr/>
    </dgm:pt>
    <dgm:pt modelId="{055E5386-037E-448B-8B03-5743C001C319}" type="pres">
      <dgm:prSet presAssocID="{AF3403FE-471F-4037-979D-7252B50120B5}" presName="rootComposite" presStyleCnt="0"/>
      <dgm:spPr/>
    </dgm:pt>
    <dgm:pt modelId="{72B392DA-8078-4A5B-993B-E8BFD372292C}" type="pres">
      <dgm:prSet presAssocID="{AF3403FE-471F-4037-979D-7252B50120B5}" presName="rootText" presStyleLbl="node3" presStyleIdx="2" presStyleCnt="8" custScaleX="112385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F2CBE9E9-2061-4164-9C62-3D3F09E4D9B1}" type="pres">
      <dgm:prSet presAssocID="{AF3403FE-471F-4037-979D-7252B50120B5}" presName="rootConnector" presStyleLbl="node3" presStyleIdx="2" presStyleCnt="8"/>
      <dgm:spPr/>
      <dgm:t>
        <a:bodyPr/>
        <a:lstStyle/>
        <a:p>
          <a:endParaRPr lang="it-IT"/>
        </a:p>
      </dgm:t>
    </dgm:pt>
    <dgm:pt modelId="{8F11D183-9022-471C-9194-667D069F4DCB}" type="pres">
      <dgm:prSet presAssocID="{AF3403FE-471F-4037-979D-7252B50120B5}" presName="hierChild4" presStyleCnt="0"/>
      <dgm:spPr/>
    </dgm:pt>
    <dgm:pt modelId="{D729F608-E4E8-4482-BB03-D3832F84C2AD}" type="pres">
      <dgm:prSet presAssocID="{AF3403FE-471F-4037-979D-7252B50120B5}" presName="hierChild5" presStyleCnt="0"/>
      <dgm:spPr/>
    </dgm:pt>
    <dgm:pt modelId="{7D0F8B8A-539B-4C14-A0A8-D86966AE6074}" type="pres">
      <dgm:prSet presAssocID="{3AFABDD4-137A-402B-8557-E688B3DCCF31}" presName="hierChild5" presStyleCnt="0"/>
      <dgm:spPr/>
    </dgm:pt>
    <dgm:pt modelId="{1A271DF1-95FC-47C7-89E8-D394AB460A28}" type="pres">
      <dgm:prSet presAssocID="{07FF5008-C2C2-49FF-B271-497AC9CD7B9C}" presName="Name37" presStyleLbl="parChTrans1D2" presStyleIdx="1" presStyleCnt="4"/>
      <dgm:spPr/>
      <dgm:t>
        <a:bodyPr/>
        <a:lstStyle/>
        <a:p>
          <a:endParaRPr lang="it-IT"/>
        </a:p>
      </dgm:t>
    </dgm:pt>
    <dgm:pt modelId="{3389BB53-F90A-4739-9FA3-70FB7AD4A464}" type="pres">
      <dgm:prSet presAssocID="{8927E621-0590-4242-AEC7-12483A17DB2A}" presName="hierRoot2" presStyleCnt="0">
        <dgm:presLayoutVars>
          <dgm:hierBranch val="init"/>
        </dgm:presLayoutVars>
      </dgm:prSet>
      <dgm:spPr/>
    </dgm:pt>
    <dgm:pt modelId="{A4D2B574-4049-4FA4-A5D5-AE34FCB29283}" type="pres">
      <dgm:prSet presAssocID="{8927E621-0590-4242-AEC7-12483A17DB2A}" presName="rootComposite" presStyleCnt="0"/>
      <dgm:spPr/>
    </dgm:pt>
    <dgm:pt modelId="{281B45D4-63D1-4ED3-AFA6-7D58134AA9F6}" type="pres">
      <dgm:prSet presAssocID="{8927E621-0590-4242-AEC7-12483A17DB2A}" presName="rootText" presStyleLbl="node2" presStyleIdx="1" presStyleCnt="4" custScaleX="118772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86FBE369-B676-40C7-B48A-F25B3656815D}" type="pres">
      <dgm:prSet presAssocID="{8927E621-0590-4242-AEC7-12483A17DB2A}" presName="rootConnector" presStyleLbl="node2" presStyleIdx="1" presStyleCnt="4"/>
      <dgm:spPr/>
      <dgm:t>
        <a:bodyPr/>
        <a:lstStyle/>
        <a:p>
          <a:endParaRPr lang="it-IT"/>
        </a:p>
      </dgm:t>
    </dgm:pt>
    <dgm:pt modelId="{C7431B71-9D63-4A51-B0C9-A7F5FA9A55B7}" type="pres">
      <dgm:prSet presAssocID="{8927E621-0590-4242-AEC7-12483A17DB2A}" presName="hierChild4" presStyleCnt="0"/>
      <dgm:spPr/>
    </dgm:pt>
    <dgm:pt modelId="{194E1B07-87C1-4228-B84D-21308681D928}" type="pres">
      <dgm:prSet presAssocID="{E4A3465F-935C-4C2E-9D22-9CBD803D50E3}" presName="Name37" presStyleLbl="parChTrans1D3" presStyleIdx="3" presStyleCnt="8"/>
      <dgm:spPr/>
      <dgm:t>
        <a:bodyPr/>
        <a:lstStyle/>
        <a:p>
          <a:endParaRPr lang="it-IT"/>
        </a:p>
      </dgm:t>
    </dgm:pt>
    <dgm:pt modelId="{CC7801A2-5BA7-4340-9EBA-31931470BC14}" type="pres">
      <dgm:prSet presAssocID="{9F33BEF8-9131-4B80-A4C6-7C0D38011B36}" presName="hierRoot2" presStyleCnt="0">
        <dgm:presLayoutVars>
          <dgm:hierBranch val="init"/>
        </dgm:presLayoutVars>
      </dgm:prSet>
      <dgm:spPr/>
    </dgm:pt>
    <dgm:pt modelId="{D81B912B-553E-44A4-BE5E-5A8F797B8BBC}" type="pres">
      <dgm:prSet presAssocID="{9F33BEF8-9131-4B80-A4C6-7C0D38011B36}" presName="rootComposite" presStyleCnt="0"/>
      <dgm:spPr/>
    </dgm:pt>
    <dgm:pt modelId="{1A508FB3-C870-4FFF-A3FC-B5D00CCBE132}" type="pres">
      <dgm:prSet presAssocID="{9F33BEF8-9131-4B80-A4C6-7C0D38011B36}" presName="rootText" presStyleLbl="node3" presStyleIdx="3" presStyleCnt="8" custScaleY="124771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F8239200-BE15-43E3-B3D8-64B1771F986C}" type="pres">
      <dgm:prSet presAssocID="{9F33BEF8-9131-4B80-A4C6-7C0D38011B36}" presName="rootConnector" presStyleLbl="node3" presStyleIdx="3" presStyleCnt="8"/>
      <dgm:spPr/>
      <dgm:t>
        <a:bodyPr/>
        <a:lstStyle/>
        <a:p>
          <a:endParaRPr lang="it-IT"/>
        </a:p>
      </dgm:t>
    </dgm:pt>
    <dgm:pt modelId="{3C196444-DAAC-4BFF-B99D-2E1C8FDDB0A2}" type="pres">
      <dgm:prSet presAssocID="{9F33BEF8-9131-4B80-A4C6-7C0D38011B36}" presName="hierChild4" presStyleCnt="0"/>
      <dgm:spPr/>
    </dgm:pt>
    <dgm:pt modelId="{5AAC386F-E218-43AD-BF0E-C17372A0A6E2}" type="pres">
      <dgm:prSet presAssocID="{9F33BEF8-9131-4B80-A4C6-7C0D38011B36}" presName="hierChild5" presStyleCnt="0"/>
      <dgm:spPr/>
    </dgm:pt>
    <dgm:pt modelId="{A8EF7B75-FB79-4729-87D7-50AC9E96937C}" type="pres">
      <dgm:prSet presAssocID="{7FEFF333-0CAC-4094-BFF4-8B6A64210E44}" presName="Name37" presStyleLbl="parChTrans1D3" presStyleIdx="4" presStyleCnt="8"/>
      <dgm:spPr/>
      <dgm:t>
        <a:bodyPr/>
        <a:lstStyle/>
        <a:p>
          <a:endParaRPr lang="it-IT"/>
        </a:p>
      </dgm:t>
    </dgm:pt>
    <dgm:pt modelId="{408D477D-4CAD-40DE-8598-499313CDE387}" type="pres">
      <dgm:prSet presAssocID="{E825A19B-CA41-4E21-AA03-3E067949680F}" presName="hierRoot2" presStyleCnt="0">
        <dgm:presLayoutVars>
          <dgm:hierBranch val="init"/>
        </dgm:presLayoutVars>
      </dgm:prSet>
      <dgm:spPr/>
    </dgm:pt>
    <dgm:pt modelId="{DBFAD07F-C8AB-40C4-9F83-96CA8E1004BA}" type="pres">
      <dgm:prSet presAssocID="{E825A19B-CA41-4E21-AA03-3E067949680F}" presName="rootComposite" presStyleCnt="0"/>
      <dgm:spPr/>
    </dgm:pt>
    <dgm:pt modelId="{0B5698B7-32A3-49E0-91C8-ACE52793DBA3}" type="pres">
      <dgm:prSet presAssocID="{E825A19B-CA41-4E21-AA03-3E067949680F}" presName="rootText" presStyleLbl="node3" presStyleIdx="4" presStyleCnt="8" custScaleY="122936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A67FA34F-7EE9-401A-8608-B8A09F9A99F6}" type="pres">
      <dgm:prSet presAssocID="{E825A19B-CA41-4E21-AA03-3E067949680F}" presName="rootConnector" presStyleLbl="node3" presStyleIdx="4" presStyleCnt="8"/>
      <dgm:spPr/>
      <dgm:t>
        <a:bodyPr/>
        <a:lstStyle/>
        <a:p>
          <a:endParaRPr lang="it-IT"/>
        </a:p>
      </dgm:t>
    </dgm:pt>
    <dgm:pt modelId="{2EA61004-4622-48B6-A670-F488F660FEEB}" type="pres">
      <dgm:prSet presAssocID="{E825A19B-CA41-4E21-AA03-3E067949680F}" presName="hierChild4" presStyleCnt="0"/>
      <dgm:spPr/>
    </dgm:pt>
    <dgm:pt modelId="{8BD9FB5F-CE59-4DB9-9007-79B43AAC0F77}" type="pres">
      <dgm:prSet presAssocID="{C7BB0792-A59A-471B-803A-15AADFBF6D5B}" presName="Name37" presStyleLbl="parChTrans1D4" presStyleIdx="0" presStyleCnt="1"/>
      <dgm:spPr/>
      <dgm:t>
        <a:bodyPr/>
        <a:lstStyle/>
        <a:p>
          <a:endParaRPr lang="it-IT"/>
        </a:p>
      </dgm:t>
    </dgm:pt>
    <dgm:pt modelId="{FA3E8F24-8264-405E-99AD-A6E17B584C2F}" type="pres">
      <dgm:prSet presAssocID="{7CCEF2D7-E7FA-4D90-A6E1-3235F74B972B}" presName="hierRoot2" presStyleCnt="0">
        <dgm:presLayoutVars>
          <dgm:hierBranch val="init"/>
        </dgm:presLayoutVars>
      </dgm:prSet>
      <dgm:spPr/>
    </dgm:pt>
    <dgm:pt modelId="{ECA74ACA-1F78-4F53-B36E-ED79E185BC44}" type="pres">
      <dgm:prSet presAssocID="{7CCEF2D7-E7FA-4D90-A6E1-3235F74B972B}" presName="rootComposite" presStyleCnt="0"/>
      <dgm:spPr/>
    </dgm:pt>
    <dgm:pt modelId="{7BF404DF-6C15-4209-8D4D-5125591F5E6A}" type="pres">
      <dgm:prSet presAssocID="{7CCEF2D7-E7FA-4D90-A6E1-3235F74B972B}" presName="rootText" presStyleLbl="node4" presStyleIdx="0" presStyleCnt="1" custLinFactNeighborX="1627" custLinFactNeighborY="-5761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07FEFB83-5D1E-42A5-8E12-3D9F32AE1FFB}" type="pres">
      <dgm:prSet presAssocID="{7CCEF2D7-E7FA-4D90-A6E1-3235F74B972B}" presName="rootConnector" presStyleLbl="node4" presStyleIdx="0" presStyleCnt="1"/>
      <dgm:spPr/>
      <dgm:t>
        <a:bodyPr/>
        <a:lstStyle/>
        <a:p>
          <a:endParaRPr lang="it-IT"/>
        </a:p>
      </dgm:t>
    </dgm:pt>
    <dgm:pt modelId="{FD7EB844-9BE2-45A2-8EB7-EFC9FABEF39D}" type="pres">
      <dgm:prSet presAssocID="{7CCEF2D7-E7FA-4D90-A6E1-3235F74B972B}" presName="hierChild4" presStyleCnt="0"/>
      <dgm:spPr/>
    </dgm:pt>
    <dgm:pt modelId="{030B8A32-DCE7-4818-BE82-FD3D925E026A}" type="pres">
      <dgm:prSet presAssocID="{7CCEF2D7-E7FA-4D90-A6E1-3235F74B972B}" presName="hierChild5" presStyleCnt="0"/>
      <dgm:spPr/>
    </dgm:pt>
    <dgm:pt modelId="{1F00971C-CCD6-44C6-996B-91B947000DEE}" type="pres">
      <dgm:prSet presAssocID="{E825A19B-CA41-4E21-AA03-3E067949680F}" presName="hierChild5" presStyleCnt="0"/>
      <dgm:spPr/>
    </dgm:pt>
    <dgm:pt modelId="{396875F1-1674-4C03-B409-77D218B52B35}" type="pres">
      <dgm:prSet presAssocID="{4CBFADC9-EE5E-4C66-AAF3-3DD7697757A5}" presName="Name37" presStyleLbl="parChTrans1D3" presStyleIdx="5" presStyleCnt="8"/>
      <dgm:spPr/>
      <dgm:t>
        <a:bodyPr/>
        <a:lstStyle/>
        <a:p>
          <a:endParaRPr lang="it-IT"/>
        </a:p>
      </dgm:t>
    </dgm:pt>
    <dgm:pt modelId="{1CBC6EA6-830B-4DCB-B76A-9652D9085B33}" type="pres">
      <dgm:prSet presAssocID="{AD5FBF13-C43C-45A4-99F4-7F7F3C59CF81}" presName="hierRoot2" presStyleCnt="0">
        <dgm:presLayoutVars>
          <dgm:hierBranch val="init"/>
        </dgm:presLayoutVars>
      </dgm:prSet>
      <dgm:spPr/>
    </dgm:pt>
    <dgm:pt modelId="{6A604A52-5C79-4F03-B1F0-77299AB6FFAB}" type="pres">
      <dgm:prSet presAssocID="{AD5FBF13-C43C-45A4-99F4-7F7F3C59CF81}" presName="rootComposite" presStyleCnt="0"/>
      <dgm:spPr/>
    </dgm:pt>
    <dgm:pt modelId="{9B245610-437F-4876-BE4B-F2974F33FA0F}" type="pres">
      <dgm:prSet presAssocID="{AD5FBF13-C43C-45A4-99F4-7F7F3C59CF81}" presName="rootText" presStyleLbl="node3" presStyleIdx="5" presStyleCnt="8" custScaleY="100000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FDBCC4C2-67B1-4306-AFA8-AAC9C89A7EFD}" type="pres">
      <dgm:prSet presAssocID="{AD5FBF13-C43C-45A4-99F4-7F7F3C59CF81}" presName="rootConnector" presStyleLbl="node3" presStyleIdx="5" presStyleCnt="8"/>
      <dgm:spPr/>
      <dgm:t>
        <a:bodyPr/>
        <a:lstStyle/>
        <a:p>
          <a:endParaRPr lang="it-IT"/>
        </a:p>
      </dgm:t>
    </dgm:pt>
    <dgm:pt modelId="{EA4AAFC7-8AD1-4106-A60E-E112091521DE}" type="pres">
      <dgm:prSet presAssocID="{AD5FBF13-C43C-45A4-99F4-7F7F3C59CF81}" presName="hierChild4" presStyleCnt="0"/>
      <dgm:spPr/>
    </dgm:pt>
    <dgm:pt modelId="{6051B41F-D5E5-4674-8611-A76A368653BD}" type="pres">
      <dgm:prSet presAssocID="{AD5FBF13-C43C-45A4-99F4-7F7F3C59CF81}" presName="hierChild5" presStyleCnt="0"/>
      <dgm:spPr/>
    </dgm:pt>
    <dgm:pt modelId="{494B3CC3-3959-4022-9078-A16B7C4C61BF}" type="pres">
      <dgm:prSet presAssocID="{8927E621-0590-4242-AEC7-12483A17DB2A}" presName="hierChild5" presStyleCnt="0"/>
      <dgm:spPr/>
    </dgm:pt>
    <dgm:pt modelId="{261DA43B-ABDE-47D4-B8E5-C3FDF95134DC}" type="pres">
      <dgm:prSet presAssocID="{E8DF3EFA-0D13-4D76-A858-8C9029FCA9DD}" presName="Name37" presStyleLbl="parChTrans1D2" presStyleIdx="2" presStyleCnt="4"/>
      <dgm:spPr/>
      <dgm:t>
        <a:bodyPr/>
        <a:lstStyle/>
        <a:p>
          <a:endParaRPr lang="it-IT"/>
        </a:p>
      </dgm:t>
    </dgm:pt>
    <dgm:pt modelId="{1293E716-9B1A-427F-966D-011AD2490160}" type="pres">
      <dgm:prSet presAssocID="{CEB54EEE-070F-4819-BE12-6C03C37C36BE}" presName="hierRoot2" presStyleCnt="0">
        <dgm:presLayoutVars>
          <dgm:hierBranch val="init"/>
        </dgm:presLayoutVars>
      </dgm:prSet>
      <dgm:spPr/>
    </dgm:pt>
    <dgm:pt modelId="{108EA851-0BFB-432E-B7D4-0FC29CEE991D}" type="pres">
      <dgm:prSet presAssocID="{CEB54EEE-070F-4819-BE12-6C03C37C36BE}" presName="rootComposite" presStyleCnt="0"/>
      <dgm:spPr/>
    </dgm:pt>
    <dgm:pt modelId="{08AD218E-4D02-4083-B1B3-1585FB06D4C8}" type="pres">
      <dgm:prSet presAssocID="{CEB54EEE-070F-4819-BE12-6C03C37C36BE}" presName="rootText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2B02C151-CAFB-41DF-BC8A-B6C904F7F702}" type="pres">
      <dgm:prSet presAssocID="{CEB54EEE-070F-4819-BE12-6C03C37C36BE}" presName="rootConnector" presStyleLbl="node2" presStyleIdx="2" presStyleCnt="4"/>
      <dgm:spPr/>
      <dgm:t>
        <a:bodyPr/>
        <a:lstStyle/>
        <a:p>
          <a:endParaRPr lang="it-IT"/>
        </a:p>
      </dgm:t>
    </dgm:pt>
    <dgm:pt modelId="{284ACC99-9933-4923-BB00-8DC0AB8FC704}" type="pres">
      <dgm:prSet presAssocID="{CEB54EEE-070F-4819-BE12-6C03C37C36BE}" presName="hierChild4" presStyleCnt="0"/>
      <dgm:spPr/>
    </dgm:pt>
    <dgm:pt modelId="{06DEE4DB-F466-487E-9D7E-0F0FA99C21BF}" type="pres">
      <dgm:prSet presAssocID="{8ED9FA45-E0D2-4DE1-BD2A-68A4940A14CF}" presName="Name37" presStyleLbl="parChTrans1D3" presStyleIdx="6" presStyleCnt="8"/>
      <dgm:spPr/>
      <dgm:t>
        <a:bodyPr/>
        <a:lstStyle/>
        <a:p>
          <a:endParaRPr lang="it-IT"/>
        </a:p>
      </dgm:t>
    </dgm:pt>
    <dgm:pt modelId="{ECC0D1B9-E32E-4E0E-8059-EA9F1C02B29E}" type="pres">
      <dgm:prSet presAssocID="{102786AB-832F-44C0-96F0-0B81B9B22C6F}" presName="hierRoot2" presStyleCnt="0">
        <dgm:presLayoutVars>
          <dgm:hierBranch val="init"/>
        </dgm:presLayoutVars>
      </dgm:prSet>
      <dgm:spPr/>
    </dgm:pt>
    <dgm:pt modelId="{1B7E9650-9E1A-45BD-8624-25E4E80B7E8E}" type="pres">
      <dgm:prSet presAssocID="{102786AB-832F-44C0-96F0-0B81B9B22C6F}" presName="rootComposite" presStyleCnt="0"/>
      <dgm:spPr/>
    </dgm:pt>
    <dgm:pt modelId="{7A4592F2-843E-4CD1-A630-9A55BEB1DA38}" type="pres">
      <dgm:prSet presAssocID="{102786AB-832F-44C0-96F0-0B81B9B22C6F}" presName="rootText" presStyleLbl="node3" presStyleIdx="6" presStyleCnt="8" custScaleY="165972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F62CD220-08B9-437F-A427-594DDA2882AE}" type="pres">
      <dgm:prSet presAssocID="{102786AB-832F-44C0-96F0-0B81B9B22C6F}" presName="rootConnector" presStyleLbl="node3" presStyleIdx="6" presStyleCnt="8"/>
      <dgm:spPr/>
      <dgm:t>
        <a:bodyPr/>
        <a:lstStyle/>
        <a:p>
          <a:endParaRPr lang="it-IT"/>
        </a:p>
      </dgm:t>
    </dgm:pt>
    <dgm:pt modelId="{D65D98C6-A025-4BDC-A51F-D3785C5D0E3D}" type="pres">
      <dgm:prSet presAssocID="{102786AB-832F-44C0-96F0-0B81B9B22C6F}" presName="hierChild4" presStyleCnt="0"/>
      <dgm:spPr/>
    </dgm:pt>
    <dgm:pt modelId="{DA795F97-6500-4E2F-8625-62079884B408}" type="pres">
      <dgm:prSet presAssocID="{102786AB-832F-44C0-96F0-0B81B9B22C6F}" presName="hierChild5" presStyleCnt="0"/>
      <dgm:spPr/>
    </dgm:pt>
    <dgm:pt modelId="{970F143C-C5B0-4D73-A4A4-2FDDB6FC84A6}" type="pres">
      <dgm:prSet presAssocID="{CEB54EEE-070F-4819-BE12-6C03C37C36BE}" presName="hierChild5" presStyleCnt="0"/>
      <dgm:spPr/>
    </dgm:pt>
    <dgm:pt modelId="{8B761207-BFC2-450D-9B12-57D9886BAA8C}" type="pres">
      <dgm:prSet presAssocID="{F421BFE5-87DD-4EB6-ADD2-2EA7CB6F1D25}" presName="Name37" presStyleLbl="parChTrans1D2" presStyleIdx="3" presStyleCnt="4"/>
      <dgm:spPr/>
      <dgm:t>
        <a:bodyPr/>
        <a:lstStyle/>
        <a:p>
          <a:endParaRPr lang="it-IT"/>
        </a:p>
      </dgm:t>
    </dgm:pt>
    <dgm:pt modelId="{7CF9D7BF-F040-461C-AA03-FC1D171930A7}" type="pres">
      <dgm:prSet presAssocID="{20B72C7E-2DA4-4CA8-BF06-9F1AF8824BD8}" presName="hierRoot2" presStyleCnt="0">
        <dgm:presLayoutVars>
          <dgm:hierBranch val="init"/>
        </dgm:presLayoutVars>
      </dgm:prSet>
      <dgm:spPr/>
    </dgm:pt>
    <dgm:pt modelId="{797E41CF-91C2-4947-9550-3E7928ED93B9}" type="pres">
      <dgm:prSet presAssocID="{20B72C7E-2DA4-4CA8-BF06-9F1AF8824BD8}" presName="rootComposite" presStyleCnt="0"/>
      <dgm:spPr/>
    </dgm:pt>
    <dgm:pt modelId="{43E08C32-193A-44F7-B00D-C37C07C6988C}" type="pres">
      <dgm:prSet presAssocID="{20B72C7E-2DA4-4CA8-BF06-9F1AF8824BD8}" presName="rootText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700B2FED-BF07-4762-98D3-08CBB1382941}" type="pres">
      <dgm:prSet presAssocID="{20B72C7E-2DA4-4CA8-BF06-9F1AF8824BD8}" presName="rootConnector" presStyleLbl="node2" presStyleIdx="3" presStyleCnt="4"/>
      <dgm:spPr/>
      <dgm:t>
        <a:bodyPr/>
        <a:lstStyle/>
        <a:p>
          <a:endParaRPr lang="it-IT"/>
        </a:p>
      </dgm:t>
    </dgm:pt>
    <dgm:pt modelId="{B6F0C0F7-DA78-445D-A74F-8F9F5A2428D4}" type="pres">
      <dgm:prSet presAssocID="{20B72C7E-2DA4-4CA8-BF06-9F1AF8824BD8}" presName="hierChild4" presStyleCnt="0"/>
      <dgm:spPr/>
    </dgm:pt>
    <dgm:pt modelId="{29B1BACB-26E8-46B8-B8EF-8711D3FE8335}" type="pres">
      <dgm:prSet presAssocID="{8572ADEB-DC82-4207-84F0-44EDA5F54612}" presName="Name37" presStyleLbl="parChTrans1D3" presStyleIdx="7" presStyleCnt="8"/>
      <dgm:spPr/>
      <dgm:t>
        <a:bodyPr/>
        <a:lstStyle/>
        <a:p>
          <a:endParaRPr lang="it-IT"/>
        </a:p>
      </dgm:t>
    </dgm:pt>
    <dgm:pt modelId="{53A46BFF-E927-4B66-A22D-949F4140DE99}" type="pres">
      <dgm:prSet presAssocID="{FF6E9631-FA01-4B1A-8879-8227B02F88FF}" presName="hierRoot2" presStyleCnt="0">
        <dgm:presLayoutVars>
          <dgm:hierBranch val="init"/>
        </dgm:presLayoutVars>
      </dgm:prSet>
      <dgm:spPr/>
    </dgm:pt>
    <dgm:pt modelId="{5EE9D7E7-4D25-45E6-B24C-2B3C7C08F044}" type="pres">
      <dgm:prSet presAssocID="{FF6E9631-FA01-4B1A-8879-8227B02F88FF}" presName="rootComposite" presStyleCnt="0"/>
      <dgm:spPr/>
    </dgm:pt>
    <dgm:pt modelId="{E736D8DF-7C9A-45C9-9AF3-21E2F41EA780}" type="pres">
      <dgm:prSet presAssocID="{FF6E9631-FA01-4B1A-8879-8227B02F88FF}" presName="rootText" presStyleLbl="node3" presStyleIdx="7" presStyleCnt="8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9EC8F00E-7D96-43D0-BC7D-3C9147D7FF17}" type="pres">
      <dgm:prSet presAssocID="{FF6E9631-FA01-4B1A-8879-8227B02F88FF}" presName="rootConnector" presStyleLbl="node3" presStyleIdx="7" presStyleCnt="8"/>
      <dgm:spPr/>
      <dgm:t>
        <a:bodyPr/>
        <a:lstStyle/>
        <a:p>
          <a:endParaRPr lang="it-IT"/>
        </a:p>
      </dgm:t>
    </dgm:pt>
    <dgm:pt modelId="{C9F32A42-151F-4A34-9620-EB290A6AA1A7}" type="pres">
      <dgm:prSet presAssocID="{FF6E9631-FA01-4B1A-8879-8227B02F88FF}" presName="hierChild4" presStyleCnt="0"/>
      <dgm:spPr/>
    </dgm:pt>
    <dgm:pt modelId="{08F81ED5-D216-4C4B-A0CF-00B388A98E7E}" type="pres">
      <dgm:prSet presAssocID="{FF6E9631-FA01-4B1A-8879-8227B02F88FF}" presName="hierChild5" presStyleCnt="0"/>
      <dgm:spPr/>
    </dgm:pt>
    <dgm:pt modelId="{8C8F213A-93E8-4F71-9FC8-FCC9A15703C2}" type="pres">
      <dgm:prSet presAssocID="{20B72C7E-2DA4-4CA8-BF06-9F1AF8824BD8}" presName="hierChild5" presStyleCnt="0"/>
      <dgm:spPr/>
    </dgm:pt>
    <dgm:pt modelId="{219DDEF7-F6A3-46A4-8FDD-82525EDB8DD8}" type="pres">
      <dgm:prSet presAssocID="{99BEE705-F0B8-4BC5-A77C-1DA8EB8C8AD6}" presName="hierChild3" presStyleCnt="0"/>
      <dgm:spPr/>
    </dgm:pt>
  </dgm:ptLst>
  <dgm:cxnLst>
    <dgm:cxn modelId="{DDF6B382-4485-4A4C-B892-E4ACFDCFD3BC}" type="presOf" srcId="{DC3B4D17-9212-4E6E-80B5-88EEB5B67AC3}" destId="{5883B1DF-D6D5-4EBB-9889-22B9927F71A0}" srcOrd="1" destOrd="0" presId="urn:microsoft.com/office/officeart/2005/8/layout/orgChart1"/>
    <dgm:cxn modelId="{C8673AE7-0EB0-4301-8EDF-87DCBFC74918}" type="presOf" srcId="{7FEFF333-0CAC-4094-BFF4-8B6A64210E44}" destId="{A8EF7B75-FB79-4729-87D7-50AC9E96937C}" srcOrd="0" destOrd="0" presId="urn:microsoft.com/office/officeart/2005/8/layout/orgChart1"/>
    <dgm:cxn modelId="{09E416EF-32A6-4D20-8A59-93C684E23E83}" type="presOf" srcId="{E4A3465F-935C-4C2E-9D22-9CBD803D50E3}" destId="{194E1B07-87C1-4228-B84D-21308681D928}" srcOrd="0" destOrd="0" presId="urn:microsoft.com/office/officeart/2005/8/layout/orgChart1"/>
    <dgm:cxn modelId="{9D0155A1-C49D-4503-881C-6ECFF8D543BE}" srcId="{99BEE705-F0B8-4BC5-A77C-1DA8EB8C8AD6}" destId="{8927E621-0590-4242-AEC7-12483A17DB2A}" srcOrd="1" destOrd="0" parTransId="{07FF5008-C2C2-49FF-B271-497AC9CD7B9C}" sibTransId="{8F7B352B-0F22-464E-8735-DDFF828791E4}"/>
    <dgm:cxn modelId="{EEDF8445-992E-4CFD-ACCE-8B9C327BA5C4}" type="presOf" srcId="{8ED9FA45-E0D2-4DE1-BD2A-68A4940A14CF}" destId="{06DEE4DB-F466-487E-9D7E-0F0FA99C21BF}" srcOrd="0" destOrd="0" presId="urn:microsoft.com/office/officeart/2005/8/layout/orgChart1"/>
    <dgm:cxn modelId="{F158F717-DDA7-4E6D-B1B1-CCC4F406E8A0}" type="presOf" srcId="{E825A19B-CA41-4E21-AA03-3E067949680F}" destId="{A67FA34F-7EE9-401A-8608-B8A09F9A99F6}" srcOrd="1" destOrd="0" presId="urn:microsoft.com/office/officeart/2005/8/layout/orgChart1"/>
    <dgm:cxn modelId="{363B6F51-7DB5-4B05-817B-8E7AE0583DB7}" type="presOf" srcId="{20B72C7E-2DA4-4CA8-BF06-9F1AF8824BD8}" destId="{43E08C32-193A-44F7-B00D-C37C07C6988C}" srcOrd="0" destOrd="0" presId="urn:microsoft.com/office/officeart/2005/8/layout/orgChart1"/>
    <dgm:cxn modelId="{4879A860-DACC-4281-938D-3D1E116F69C3}" type="presOf" srcId="{2CA2753E-3428-447B-9E14-88CCFBD57F4A}" destId="{F8BC9E19-9576-4B02-B477-51E77B87169B}" srcOrd="0" destOrd="0" presId="urn:microsoft.com/office/officeart/2005/8/layout/orgChart1"/>
    <dgm:cxn modelId="{AF8E0009-9B2E-4931-B6B1-4D59CB4C6A58}" type="presOf" srcId="{8572ADEB-DC82-4207-84F0-44EDA5F54612}" destId="{29B1BACB-26E8-46B8-B8EF-8711D3FE8335}" srcOrd="0" destOrd="0" presId="urn:microsoft.com/office/officeart/2005/8/layout/orgChart1"/>
    <dgm:cxn modelId="{2416080F-7229-4EC2-909F-37DF1DA4C5F3}" type="presOf" srcId="{E825A19B-CA41-4E21-AA03-3E067949680F}" destId="{0B5698B7-32A3-49E0-91C8-ACE52793DBA3}" srcOrd="0" destOrd="0" presId="urn:microsoft.com/office/officeart/2005/8/layout/orgChart1"/>
    <dgm:cxn modelId="{D322D3A6-A422-48F1-B477-0A1118448A24}" type="presOf" srcId="{3AFABDD4-137A-402B-8557-E688B3DCCF31}" destId="{C8858A76-9E2F-4883-8F9D-311F9A75B0A1}" srcOrd="0" destOrd="0" presId="urn:microsoft.com/office/officeart/2005/8/layout/orgChart1"/>
    <dgm:cxn modelId="{B2C7ACB4-6568-4878-B73B-55B6DB91ADA8}" type="presOf" srcId="{AD5FBF13-C43C-45A4-99F4-7F7F3C59CF81}" destId="{9B245610-437F-4876-BE4B-F2974F33FA0F}" srcOrd="0" destOrd="0" presId="urn:microsoft.com/office/officeart/2005/8/layout/orgChart1"/>
    <dgm:cxn modelId="{812CAB51-59E2-4BE1-89E9-0B133FCDD862}" type="presOf" srcId="{20B72C7E-2DA4-4CA8-BF06-9F1AF8824BD8}" destId="{700B2FED-BF07-4762-98D3-08CBB1382941}" srcOrd="1" destOrd="0" presId="urn:microsoft.com/office/officeart/2005/8/layout/orgChart1"/>
    <dgm:cxn modelId="{82891B52-0424-402A-9067-F78013ADC44A}" srcId="{8927E621-0590-4242-AEC7-12483A17DB2A}" destId="{9F33BEF8-9131-4B80-A4C6-7C0D38011B36}" srcOrd="0" destOrd="0" parTransId="{E4A3465F-935C-4C2E-9D22-9CBD803D50E3}" sibTransId="{BF9950B2-4B71-4EEE-BED2-C46CFFF7DB78}"/>
    <dgm:cxn modelId="{2D336FC7-418B-45A0-AB29-CD526DBF5D51}" type="presOf" srcId="{DE85B4D9-3388-4C3F-8A1D-18F99E257659}" destId="{5BD47F02-F9CB-4C9E-A3DC-D95F1D5EF62E}" srcOrd="0" destOrd="0" presId="urn:microsoft.com/office/officeart/2005/8/layout/orgChart1"/>
    <dgm:cxn modelId="{F1FAC8EE-4C68-4C24-922A-CFB086823EF0}" type="presOf" srcId="{3AFABDD4-137A-402B-8557-E688B3DCCF31}" destId="{877C1204-61F3-411C-A314-C861865C1EA2}" srcOrd="1" destOrd="0" presId="urn:microsoft.com/office/officeart/2005/8/layout/orgChart1"/>
    <dgm:cxn modelId="{FBB1B087-6C07-469B-9A84-E2E294B4FA21}" type="presOf" srcId="{E8DF3EFA-0D13-4D76-A858-8C9029FCA9DD}" destId="{261DA43B-ABDE-47D4-B8E5-C3FDF95134DC}" srcOrd="0" destOrd="0" presId="urn:microsoft.com/office/officeart/2005/8/layout/orgChart1"/>
    <dgm:cxn modelId="{7DFE29B7-824D-44E7-9213-CBF2756EEC0C}" type="presOf" srcId="{C7BB0792-A59A-471B-803A-15AADFBF6D5B}" destId="{8BD9FB5F-CE59-4DB9-9007-79B43AAC0F77}" srcOrd="0" destOrd="0" presId="urn:microsoft.com/office/officeart/2005/8/layout/orgChart1"/>
    <dgm:cxn modelId="{791584B2-E0EB-46B2-9B19-6FAD6139B218}" srcId="{8927E621-0590-4242-AEC7-12483A17DB2A}" destId="{AD5FBF13-C43C-45A4-99F4-7F7F3C59CF81}" srcOrd="2" destOrd="0" parTransId="{4CBFADC9-EE5E-4C66-AAF3-3DD7697757A5}" sibTransId="{CA6871CB-F865-45DB-8C72-FA1A9231BAA2}"/>
    <dgm:cxn modelId="{F67A88D8-7844-40B6-A77F-58230A7442F1}" type="presOf" srcId="{55210A45-4281-4313-98DA-90ADACFE9F34}" destId="{C87464AB-2E0A-4654-8231-19C6E6044EC6}" srcOrd="0" destOrd="0" presId="urn:microsoft.com/office/officeart/2005/8/layout/orgChart1"/>
    <dgm:cxn modelId="{9A077E14-47D3-43F0-A181-E6BE562A4F97}" type="presOf" srcId="{55210A45-4281-4313-98DA-90ADACFE9F34}" destId="{35A6CDAD-CE9D-4037-AA8C-BA898926ABB0}" srcOrd="1" destOrd="0" presId="urn:microsoft.com/office/officeart/2005/8/layout/orgChart1"/>
    <dgm:cxn modelId="{28978615-C080-4676-8D7A-D3B17E834D5B}" type="presOf" srcId="{102786AB-832F-44C0-96F0-0B81B9B22C6F}" destId="{F62CD220-08B9-437F-A427-594DDA2882AE}" srcOrd="1" destOrd="0" presId="urn:microsoft.com/office/officeart/2005/8/layout/orgChart1"/>
    <dgm:cxn modelId="{17E71BBF-4BCA-49AA-9D34-A25733D90DD7}" srcId="{CEB54EEE-070F-4819-BE12-6C03C37C36BE}" destId="{102786AB-832F-44C0-96F0-0B81B9B22C6F}" srcOrd="0" destOrd="0" parTransId="{8ED9FA45-E0D2-4DE1-BD2A-68A4940A14CF}" sibTransId="{44FFE867-A7C1-4410-B690-3656976354A3}"/>
    <dgm:cxn modelId="{CDE64CA8-963C-4361-B859-28903EF34E79}" type="presOf" srcId="{8927E621-0590-4242-AEC7-12483A17DB2A}" destId="{86FBE369-B676-40C7-B48A-F25B3656815D}" srcOrd="1" destOrd="0" presId="urn:microsoft.com/office/officeart/2005/8/layout/orgChart1"/>
    <dgm:cxn modelId="{408D7697-0A88-4BA6-848C-22AC44FA6FE6}" srcId="{63278592-604F-4A8F-8678-EDCCF57D717D}" destId="{DE85B4D9-3388-4C3F-8A1D-18F99E257659}" srcOrd="0" destOrd="0" parTransId="{67405E0F-B9B0-401D-B140-25957031B723}" sibTransId="{4CD65D60-3D10-4A81-A883-397879352322}"/>
    <dgm:cxn modelId="{7CE91747-82A1-4B64-B0D3-919FB1689030}" type="presOf" srcId="{AF3403FE-471F-4037-979D-7252B50120B5}" destId="{F2CBE9E9-2061-4164-9C62-3D3F09E4D9B1}" srcOrd="1" destOrd="0" presId="urn:microsoft.com/office/officeart/2005/8/layout/orgChart1"/>
    <dgm:cxn modelId="{77AB9451-370F-44DB-A2DE-52A1083F8164}" type="presOf" srcId="{DC3B4D17-9212-4E6E-80B5-88EEB5B67AC3}" destId="{A4258278-13B4-49AA-916D-C83EE98739FE}" srcOrd="0" destOrd="0" presId="urn:microsoft.com/office/officeart/2005/8/layout/orgChart1"/>
    <dgm:cxn modelId="{AAD33D1D-18E4-4A1F-AB06-8275F7F24ECC}" type="presOf" srcId="{CEB54EEE-070F-4819-BE12-6C03C37C36BE}" destId="{08AD218E-4D02-4083-B1B3-1585FB06D4C8}" srcOrd="0" destOrd="0" presId="urn:microsoft.com/office/officeart/2005/8/layout/orgChart1"/>
    <dgm:cxn modelId="{9D35C045-1795-406A-9EE3-222149AD70E8}" type="presOf" srcId="{DE85B4D9-3388-4C3F-8A1D-18F99E257659}" destId="{1E7FFBE6-7D95-4933-97D4-17F0BBC23145}" srcOrd="1" destOrd="0" presId="urn:microsoft.com/office/officeart/2005/8/layout/orgChart1"/>
    <dgm:cxn modelId="{429A9A83-5FA2-463F-85F5-950274709AA9}" type="presOf" srcId="{AF3403FE-471F-4037-979D-7252B50120B5}" destId="{72B392DA-8078-4A5B-993B-E8BFD372292C}" srcOrd="0" destOrd="0" presId="urn:microsoft.com/office/officeart/2005/8/layout/orgChart1"/>
    <dgm:cxn modelId="{34E165BD-2B59-4853-9433-3E1229465835}" type="presOf" srcId="{7CCEF2D7-E7FA-4D90-A6E1-3235F74B972B}" destId="{7BF404DF-6C15-4209-8D4D-5125591F5E6A}" srcOrd="0" destOrd="0" presId="urn:microsoft.com/office/officeart/2005/8/layout/orgChart1"/>
    <dgm:cxn modelId="{833D0DA0-1B59-4236-86A4-A131B5272F6E}" srcId="{63278592-604F-4A8F-8678-EDCCF57D717D}" destId="{99BEE705-F0B8-4BC5-A77C-1DA8EB8C8AD6}" srcOrd="1" destOrd="0" parTransId="{94FB3C87-D2FA-4749-9200-8D76E9D84529}" sibTransId="{12B32EE4-CD6C-4E7B-9E2B-A513FDB6EAC2}"/>
    <dgm:cxn modelId="{656FF3F7-BDD5-4EF6-99BB-8CC43971233A}" srcId="{3AFABDD4-137A-402B-8557-E688B3DCCF31}" destId="{AF3403FE-471F-4037-979D-7252B50120B5}" srcOrd="2" destOrd="0" parTransId="{1174A2C3-47C2-4F1C-B678-87D370E5F49A}" sibTransId="{E665DF08-2C6B-4468-BB8D-AEB555C4E004}"/>
    <dgm:cxn modelId="{E7229DE8-5D17-4D08-B91D-6BD0CFFBDE23}" type="presOf" srcId="{07FF5008-C2C2-49FF-B271-497AC9CD7B9C}" destId="{1A271DF1-95FC-47C7-89E8-D394AB460A28}" srcOrd="0" destOrd="0" presId="urn:microsoft.com/office/officeart/2005/8/layout/orgChart1"/>
    <dgm:cxn modelId="{552E0B49-D15B-4A98-A279-85CAD7B11580}" type="presOf" srcId="{12EED312-FD44-4FAD-9F92-434A045DB6E2}" destId="{107D7C52-AE0E-4CAD-9B9C-8A25B755E654}" srcOrd="0" destOrd="0" presId="urn:microsoft.com/office/officeart/2005/8/layout/orgChart1"/>
    <dgm:cxn modelId="{B6850F1D-3BEE-495C-9997-ECC9DC3BC426}" type="presOf" srcId="{7CCEF2D7-E7FA-4D90-A6E1-3235F74B972B}" destId="{07FEFB83-5D1E-42A5-8E12-3D9F32AE1FFB}" srcOrd="1" destOrd="0" presId="urn:microsoft.com/office/officeart/2005/8/layout/orgChart1"/>
    <dgm:cxn modelId="{63820DA5-70CC-4FDA-B5D4-4CB497AA2878}" srcId="{99BEE705-F0B8-4BC5-A77C-1DA8EB8C8AD6}" destId="{20B72C7E-2DA4-4CA8-BF06-9F1AF8824BD8}" srcOrd="3" destOrd="0" parTransId="{F421BFE5-87DD-4EB6-ADD2-2EA7CB6F1D25}" sibTransId="{4A66830A-D0D3-430E-A104-1716CA744B21}"/>
    <dgm:cxn modelId="{5FF858EE-DEEE-4976-AB62-1D3956976CF4}" type="presOf" srcId="{7EC0C6D6-E366-485A-B747-F964A857D0E7}" destId="{0394DCD1-F131-4BDC-B903-ED17331B102F}" srcOrd="0" destOrd="0" presId="urn:microsoft.com/office/officeart/2005/8/layout/orgChart1"/>
    <dgm:cxn modelId="{AB55DA37-606F-46F7-8C95-98B909BA9365}" type="presOf" srcId="{4CBFADC9-EE5E-4C66-AAF3-3DD7697757A5}" destId="{396875F1-1674-4C03-B409-77D218B52B35}" srcOrd="0" destOrd="0" presId="urn:microsoft.com/office/officeart/2005/8/layout/orgChart1"/>
    <dgm:cxn modelId="{2DD7500B-54FE-497A-9F91-563FEE3DDF1A}" type="presOf" srcId="{63278592-604F-4A8F-8678-EDCCF57D717D}" destId="{202DD9A6-A930-4977-B25E-3BF503EBD1F0}" srcOrd="0" destOrd="0" presId="urn:microsoft.com/office/officeart/2005/8/layout/orgChart1"/>
    <dgm:cxn modelId="{9F739770-4997-4FCD-A483-85EDFB4ACF97}" type="presOf" srcId="{CEB54EEE-070F-4819-BE12-6C03C37C36BE}" destId="{2B02C151-CAFB-41DF-BC8A-B6C904F7F702}" srcOrd="1" destOrd="0" presId="urn:microsoft.com/office/officeart/2005/8/layout/orgChart1"/>
    <dgm:cxn modelId="{08A44633-E69B-4255-849F-B594C5A5FDF9}" type="presOf" srcId="{F421BFE5-87DD-4EB6-ADD2-2EA7CB6F1D25}" destId="{8B761207-BFC2-450D-9B12-57D9886BAA8C}" srcOrd="0" destOrd="0" presId="urn:microsoft.com/office/officeart/2005/8/layout/orgChart1"/>
    <dgm:cxn modelId="{A4BC3BC4-9D36-448F-8603-B32EA2849CA6}" type="presOf" srcId="{1174A2C3-47C2-4F1C-B678-87D370E5F49A}" destId="{8132A5F3-A6F4-4C39-86BF-3FBC82FA349C}" srcOrd="0" destOrd="0" presId="urn:microsoft.com/office/officeart/2005/8/layout/orgChart1"/>
    <dgm:cxn modelId="{2EE61B77-F3E8-402F-81F8-9F62818A7F7C}" type="presOf" srcId="{99BEE705-F0B8-4BC5-A77C-1DA8EB8C8AD6}" destId="{82373531-014E-48E0-854E-F2B89F5C8BA9}" srcOrd="0" destOrd="0" presId="urn:microsoft.com/office/officeart/2005/8/layout/orgChart1"/>
    <dgm:cxn modelId="{712AEC6A-F7E8-47F4-A725-238F51382A10}" srcId="{8927E621-0590-4242-AEC7-12483A17DB2A}" destId="{E825A19B-CA41-4E21-AA03-3E067949680F}" srcOrd="1" destOrd="0" parTransId="{7FEFF333-0CAC-4094-BFF4-8B6A64210E44}" sibTransId="{19555678-3838-477F-BBDF-3FA4FC149BB1}"/>
    <dgm:cxn modelId="{05F3B11A-6320-44FB-8917-E2F9A8438184}" type="presOf" srcId="{9F33BEF8-9131-4B80-A4C6-7C0D38011B36}" destId="{F8239200-BE15-43E3-B3D8-64B1771F986C}" srcOrd="1" destOrd="0" presId="urn:microsoft.com/office/officeart/2005/8/layout/orgChart1"/>
    <dgm:cxn modelId="{0F36DC2B-EF60-428E-9C57-895E942832BA}" type="presOf" srcId="{AD5FBF13-C43C-45A4-99F4-7F7F3C59CF81}" destId="{FDBCC4C2-67B1-4306-AFA8-AAC9C89A7EFD}" srcOrd="1" destOrd="0" presId="urn:microsoft.com/office/officeart/2005/8/layout/orgChart1"/>
    <dgm:cxn modelId="{403F6713-7134-4972-B3BC-38DD9E83A867}" type="presOf" srcId="{102786AB-832F-44C0-96F0-0B81B9B22C6F}" destId="{7A4592F2-843E-4CD1-A630-9A55BEB1DA38}" srcOrd="0" destOrd="0" presId="urn:microsoft.com/office/officeart/2005/8/layout/orgChart1"/>
    <dgm:cxn modelId="{8F555E00-1297-453A-B715-0C18A16C9075}" srcId="{E825A19B-CA41-4E21-AA03-3E067949680F}" destId="{7CCEF2D7-E7FA-4D90-A6E1-3235F74B972B}" srcOrd="0" destOrd="0" parTransId="{C7BB0792-A59A-471B-803A-15AADFBF6D5B}" sibTransId="{E6004DCA-3229-4C14-8B29-1DFACDBF7DB8}"/>
    <dgm:cxn modelId="{14CE5FA3-13F2-4AC3-8B69-DB4C4C3C9109}" type="presOf" srcId="{FF6E9631-FA01-4B1A-8879-8227B02F88FF}" destId="{9EC8F00E-7D96-43D0-BC7D-3C9147D7FF17}" srcOrd="1" destOrd="0" presId="urn:microsoft.com/office/officeart/2005/8/layout/orgChart1"/>
    <dgm:cxn modelId="{518E3B42-A0C8-4F34-BB5D-C50E66A3AAE9}" srcId="{99BEE705-F0B8-4BC5-A77C-1DA8EB8C8AD6}" destId="{CEB54EEE-070F-4819-BE12-6C03C37C36BE}" srcOrd="2" destOrd="0" parTransId="{E8DF3EFA-0D13-4D76-A858-8C9029FCA9DD}" sibTransId="{083CD269-FF81-4E95-8024-79B32E33F32F}"/>
    <dgm:cxn modelId="{1DF93AC4-B388-48DC-A319-DEB71CFD0D84}" type="presOf" srcId="{8927E621-0590-4242-AEC7-12483A17DB2A}" destId="{281B45D4-63D1-4ED3-AFA6-7D58134AA9F6}" srcOrd="0" destOrd="0" presId="urn:microsoft.com/office/officeart/2005/8/layout/orgChart1"/>
    <dgm:cxn modelId="{E390F317-24B4-4FC7-A221-E291C8F688A9}" type="presOf" srcId="{99BEE705-F0B8-4BC5-A77C-1DA8EB8C8AD6}" destId="{36342E2B-77F3-4B15-BB53-49F67F04CEE7}" srcOrd="1" destOrd="0" presId="urn:microsoft.com/office/officeart/2005/8/layout/orgChart1"/>
    <dgm:cxn modelId="{3B97C7E9-F4CC-4C87-8950-DB3689596639}" srcId="{20B72C7E-2DA4-4CA8-BF06-9F1AF8824BD8}" destId="{FF6E9631-FA01-4B1A-8879-8227B02F88FF}" srcOrd="0" destOrd="0" parTransId="{8572ADEB-DC82-4207-84F0-44EDA5F54612}" sibTransId="{69852D2B-3EE0-43C5-AA1C-929570FB05AF}"/>
    <dgm:cxn modelId="{E126F14F-A301-4926-A36A-ADC52458C3FD}" srcId="{99BEE705-F0B8-4BC5-A77C-1DA8EB8C8AD6}" destId="{3AFABDD4-137A-402B-8557-E688B3DCCF31}" srcOrd="0" destOrd="0" parTransId="{7EC0C6D6-E366-485A-B747-F964A857D0E7}" sibTransId="{D033E19F-EE73-4A72-94D8-E5B0BDDC029C}"/>
    <dgm:cxn modelId="{5315F640-4669-4B2C-9CEC-58D3656AD62E}" srcId="{3AFABDD4-137A-402B-8557-E688B3DCCF31}" destId="{DC3B4D17-9212-4E6E-80B5-88EEB5B67AC3}" srcOrd="0" destOrd="0" parTransId="{2CA2753E-3428-447B-9E14-88CCFBD57F4A}" sibTransId="{2403C554-0DAD-498E-A4CC-721C78AE0A17}"/>
    <dgm:cxn modelId="{49BC0E89-49DD-489E-AAFC-C0F8B6F250F5}" type="presOf" srcId="{FF6E9631-FA01-4B1A-8879-8227B02F88FF}" destId="{E736D8DF-7C9A-45C9-9AF3-21E2F41EA780}" srcOrd="0" destOrd="0" presId="urn:microsoft.com/office/officeart/2005/8/layout/orgChart1"/>
    <dgm:cxn modelId="{849904E4-4778-4083-8262-B21FB34D09F4}" type="presOf" srcId="{9F33BEF8-9131-4B80-A4C6-7C0D38011B36}" destId="{1A508FB3-C870-4FFF-A3FC-B5D00CCBE132}" srcOrd="0" destOrd="0" presId="urn:microsoft.com/office/officeart/2005/8/layout/orgChart1"/>
    <dgm:cxn modelId="{4CF9E488-DE07-4988-8FD4-281C0BFF6F57}" srcId="{3AFABDD4-137A-402B-8557-E688B3DCCF31}" destId="{55210A45-4281-4313-98DA-90ADACFE9F34}" srcOrd="1" destOrd="0" parTransId="{12EED312-FD44-4FAD-9F92-434A045DB6E2}" sibTransId="{15A49DB0-A312-4A6A-9E71-0B73ADFCA72D}"/>
    <dgm:cxn modelId="{984F7C4E-4C72-4000-8E9B-3196178104EC}" type="presParOf" srcId="{202DD9A6-A930-4977-B25E-3BF503EBD1F0}" destId="{84272702-D5D0-4ECD-ABF7-558B4069AF08}" srcOrd="0" destOrd="0" presId="urn:microsoft.com/office/officeart/2005/8/layout/orgChart1"/>
    <dgm:cxn modelId="{1EB5ED91-A37B-4DAF-85C3-E5D03C4BC9DA}" type="presParOf" srcId="{84272702-D5D0-4ECD-ABF7-558B4069AF08}" destId="{BCB825C5-A304-4ABF-A7E5-DDFDE8182EDE}" srcOrd="0" destOrd="0" presId="urn:microsoft.com/office/officeart/2005/8/layout/orgChart1"/>
    <dgm:cxn modelId="{9072D327-E6E6-46D1-AE5C-1BEC6DFD8ECB}" type="presParOf" srcId="{BCB825C5-A304-4ABF-A7E5-DDFDE8182EDE}" destId="{5BD47F02-F9CB-4C9E-A3DC-D95F1D5EF62E}" srcOrd="0" destOrd="0" presId="urn:microsoft.com/office/officeart/2005/8/layout/orgChart1"/>
    <dgm:cxn modelId="{AA90890B-08E1-42A7-9BCE-D58AF76CDBC7}" type="presParOf" srcId="{BCB825C5-A304-4ABF-A7E5-DDFDE8182EDE}" destId="{1E7FFBE6-7D95-4933-97D4-17F0BBC23145}" srcOrd="1" destOrd="0" presId="urn:microsoft.com/office/officeart/2005/8/layout/orgChart1"/>
    <dgm:cxn modelId="{3D254FB9-7B70-463A-845E-8523A6BE8D8B}" type="presParOf" srcId="{84272702-D5D0-4ECD-ABF7-558B4069AF08}" destId="{A3847D3D-45A4-4CF9-BD00-6B15A45822B2}" srcOrd="1" destOrd="0" presId="urn:microsoft.com/office/officeart/2005/8/layout/orgChart1"/>
    <dgm:cxn modelId="{49254832-2966-454F-96EE-7E1F148FCCE7}" type="presParOf" srcId="{84272702-D5D0-4ECD-ABF7-558B4069AF08}" destId="{3512B2D3-44A7-4393-9091-876D5BAC56DB}" srcOrd="2" destOrd="0" presId="urn:microsoft.com/office/officeart/2005/8/layout/orgChart1"/>
    <dgm:cxn modelId="{9AB5AA05-11CD-474F-B6B6-3F090C391544}" type="presParOf" srcId="{202DD9A6-A930-4977-B25E-3BF503EBD1F0}" destId="{9F242983-E2B9-4C61-8284-67CE6739AE57}" srcOrd="1" destOrd="0" presId="urn:microsoft.com/office/officeart/2005/8/layout/orgChart1"/>
    <dgm:cxn modelId="{77E1907D-270E-4D93-B2B6-DF13085960E0}" type="presParOf" srcId="{9F242983-E2B9-4C61-8284-67CE6739AE57}" destId="{FF40B733-546D-457D-8D50-3737D44E056B}" srcOrd="0" destOrd="0" presId="urn:microsoft.com/office/officeart/2005/8/layout/orgChart1"/>
    <dgm:cxn modelId="{84E09A66-86C7-4AA4-AF2E-69084F7A7474}" type="presParOf" srcId="{FF40B733-546D-457D-8D50-3737D44E056B}" destId="{82373531-014E-48E0-854E-F2B89F5C8BA9}" srcOrd="0" destOrd="0" presId="urn:microsoft.com/office/officeart/2005/8/layout/orgChart1"/>
    <dgm:cxn modelId="{1E6696C8-56CB-4ED5-B8B4-028711F6D088}" type="presParOf" srcId="{FF40B733-546D-457D-8D50-3737D44E056B}" destId="{36342E2B-77F3-4B15-BB53-49F67F04CEE7}" srcOrd="1" destOrd="0" presId="urn:microsoft.com/office/officeart/2005/8/layout/orgChart1"/>
    <dgm:cxn modelId="{E94A5197-53DA-40C1-B06C-B960012DCDB8}" type="presParOf" srcId="{9F242983-E2B9-4C61-8284-67CE6739AE57}" destId="{D4877B39-59A6-4C33-929B-AE8FE195AD38}" srcOrd="1" destOrd="0" presId="urn:microsoft.com/office/officeart/2005/8/layout/orgChart1"/>
    <dgm:cxn modelId="{0F020CC3-4D39-4478-A44A-044823A070B8}" type="presParOf" srcId="{D4877B39-59A6-4C33-929B-AE8FE195AD38}" destId="{0394DCD1-F131-4BDC-B903-ED17331B102F}" srcOrd="0" destOrd="0" presId="urn:microsoft.com/office/officeart/2005/8/layout/orgChart1"/>
    <dgm:cxn modelId="{4C0213ED-9704-4552-A9AE-B75BA5B9FAFD}" type="presParOf" srcId="{D4877B39-59A6-4C33-929B-AE8FE195AD38}" destId="{8121CCB1-CE87-42D1-A257-AD779D59A5E2}" srcOrd="1" destOrd="0" presId="urn:microsoft.com/office/officeart/2005/8/layout/orgChart1"/>
    <dgm:cxn modelId="{E59B2ECE-3D52-4DA9-BAEB-2BDABBF1512A}" type="presParOf" srcId="{8121CCB1-CE87-42D1-A257-AD779D59A5E2}" destId="{6282C8C4-E5CA-4E27-A244-7B900591A3FE}" srcOrd="0" destOrd="0" presId="urn:microsoft.com/office/officeart/2005/8/layout/orgChart1"/>
    <dgm:cxn modelId="{9859FA3A-98A1-4152-B268-8D45BBBBEE60}" type="presParOf" srcId="{6282C8C4-E5CA-4E27-A244-7B900591A3FE}" destId="{C8858A76-9E2F-4883-8F9D-311F9A75B0A1}" srcOrd="0" destOrd="0" presId="urn:microsoft.com/office/officeart/2005/8/layout/orgChart1"/>
    <dgm:cxn modelId="{A403CBB5-CD9D-4783-B5A1-02308878EDEC}" type="presParOf" srcId="{6282C8C4-E5CA-4E27-A244-7B900591A3FE}" destId="{877C1204-61F3-411C-A314-C861865C1EA2}" srcOrd="1" destOrd="0" presId="urn:microsoft.com/office/officeart/2005/8/layout/orgChart1"/>
    <dgm:cxn modelId="{A3E47AA4-57DD-45B2-AE51-7BD08D03F389}" type="presParOf" srcId="{8121CCB1-CE87-42D1-A257-AD779D59A5E2}" destId="{3E2049A9-60BE-49D2-8D93-BE2B548E0715}" srcOrd="1" destOrd="0" presId="urn:microsoft.com/office/officeart/2005/8/layout/orgChart1"/>
    <dgm:cxn modelId="{82315B27-79DD-410D-BBA8-01591A9477CA}" type="presParOf" srcId="{3E2049A9-60BE-49D2-8D93-BE2B548E0715}" destId="{F8BC9E19-9576-4B02-B477-51E77B87169B}" srcOrd="0" destOrd="0" presId="urn:microsoft.com/office/officeart/2005/8/layout/orgChart1"/>
    <dgm:cxn modelId="{5CD4267F-60ED-4B09-8E2E-D7BF3014880B}" type="presParOf" srcId="{3E2049A9-60BE-49D2-8D93-BE2B548E0715}" destId="{896430C9-6761-41D3-A765-C6E3C0BF10CB}" srcOrd="1" destOrd="0" presId="urn:microsoft.com/office/officeart/2005/8/layout/orgChart1"/>
    <dgm:cxn modelId="{A1A5A13E-304E-4ECA-8D7B-C451FF57DBA4}" type="presParOf" srcId="{896430C9-6761-41D3-A765-C6E3C0BF10CB}" destId="{F87EF599-4884-42BB-9EE8-62AD6ECA7E76}" srcOrd="0" destOrd="0" presId="urn:microsoft.com/office/officeart/2005/8/layout/orgChart1"/>
    <dgm:cxn modelId="{39EBA9A8-BBA5-4A6D-AEDE-39C46EE3221D}" type="presParOf" srcId="{F87EF599-4884-42BB-9EE8-62AD6ECA7E76}" destId="{A4258278-13B4-49AA-916D-C83EE98739FE}" srcOrd="0" destOrd="0" presId="urn:microsoft.com/office/officeart/2005/8/layout/orgChart1"/>
    <dgm:cxn modelId="{512B0340-84B8-4A94-82F8-511F26FEF3FD}" type="presParOf" srcId="{F87EF599-4884-42BB-9EE8-62AD6ECA7E76}" destId="{5883B1DF-D6D5-4EBB-9889-22B9927F71A0}" srcOrd="1" destOrd="0" presId="urn:microsoft.com/office/officeart/2005/8/layout/orgChart1"/>
    <dgm:cxn modelId="{2FF7BCE9-6ED7-4BF4-A4BA-EC507CC6533B}" type="presParOf" srcId="{896430C9-6761-41D3-A765-C6E3C0BF10CB}" destId="{4D757A19-BA7F-4FE6-BF1D-8919B8F0F053}" srcOrd="1" destOrd="0" presId="urn:microsoft.com/office/officeart/2005/8/layout/orgChart1"/>
    <dgm:cxn modelId="{7B9D82E0-91F1-409E-A055-E4103D8BB832}" type="presParOf" srcId="{896430C9-6761-41D3-A765-C6E3C0BF10CB}" destId="{4B044481-F682-4E66-BA2A-4C6E9E0551CD}" srcOrd="2" destOrd="0" presId="urn:microsoft.com/office/officeart/2005/8/layout/orgChart1"/>
    <dgm:cxn modelId="{48E54392-4E3F-4055-8DE8-73925F9DCB7E}" type="presParOf" srcId="{3E2049A9-60BE-49D2-8D93-BE2B548E0715}" destId="{107D7C52-AE0E-4CAD-9B9C-8A25B755E654}" srcOrd="2" destOrd="0" presId="urn:microsoft.com/office/officeart/2005/8/layout/orgChart1"/>
    <dgm:cxn modelId="{E14F884F-33B4-4277-B100-5F4EDFEA3C82}" type="presParOf" srcId="{3E2049A9-60BE-49D2-8D93-BE2B548E0715}" destId="{03B77C9B-78F5-4249-98D5-5586841916B8}" srcOrd="3" destOrd="0" presId="urn:microsoft.com/office/officeart/2005/8/layout/orgChart1"/>
    <dgm:cxn modelId="{F1895A65-08AA-4A8E-BF8B-88C8E77C5EFA}" type="presParOf" srcId="{03B77C9B-78F5-4249-98D5-5586841916B8}" destId="{A900FC0E-5C67-4768-8DFE-E60C68507192}" srcOrd="0" destOrd="0" presId="urn:microsoft.com/office/officeart/2005/8/layout/orgChart1"/>
    <dgm:cxn modelId="{E48B7F08-9128-412C-AB82-C13DD296169E}" type="presParOf" srcId="{A900FC0E-5C67-4768-8DFE-E60C68507192}" destId="{C87464AB-2E0A-4654-8231-19C6E6044EC6}" srcOrd="0" destOrd="0" presId="urn:microsoft.com/office/officeart/2005/8/layout/orgChart1"/>
    <dgm:cxn modelId="{5EFE4D1D-67DA-4F2A-9035-76F3F9605850}" type="presParOf" srcId="{A900FC0E-5C67-4768-8DFE-E60C68507192}" destId="{35A6CDAD-CE9D-4037-AA8C-BA898926ABB0}" srcOrd="1" destOrd="0" presId="urn:microsoft.com/office/officeart/2005/8/layout/orgChart1"/>
    <dgm:cxn modelId="{11BC0171-F026-4601-85EF-7295D4708423}" type="presParOf" srcId="{03B77C9B-78F5-4249-98D5-5586841916B8}" destId="{F2EDD542-F3C8-44FD-AB37-1B2F45F0A283}" srcOrd="1" destOrd="0" presId="urn:microsoft.com/office/officeart/2005/8/layout/orgChart1"/>
    <dgm:cxn modelId="{A8CD9000-4025-447D-AB71-17654295A77B}" type="presParOf" srcId="{03B77C9B-78F5-4249-98D5-5586841916B8}" destId="{361A182A-B30D-4E41-942C-DF60CC1B9460}" srcOrd="2" destOrd="0" presId="urn:microsoft.com/office/officeart/2005/8/layout/orgChart1"/>
    <dgm:cxn modelId="{3F0B2E32-7C99-49CC-82E1-8407D85C8686}" type="presParOf" srcId="{3E2049A9-60BE-49D2-8D93-BE2B548E0715}" destId="{8132A5F3-A6F4-4C39-86BF-3FBC82FA349C}" srcOrd="4" destOrd="0" presId="urn:microsoft.com/office/officeart/2005/8/layout/orgChart1"/>
    <dgm:cxn modelId="{D22D25F4-53A7-4301-A371-48A5A13C6209}" type="presParOf" srcId="{3E2049A9-60BE-49D2-8D93-BE2B548E0715}" destId="{F9970027-D81C-408E-9881-85292850FDAC}" srcOrd="5" destOrd="0" presId="urn:microsoft.com/office/officeart/2005/8/layout/orgChart1"/>
    <dgm:cxn modelId="{56B26CBB-09F3-481D-862D-0462D6453496}" type="presParOf" srcId="{F9970027-D81C-408E-9881-85292850FDAC}" destId="{055E5386-037E-448B-8B03-5743C001C319}" srcOrd="0" destOrd="0" presId="urn:microsoft.com/office/officeart/2005/8/layout/orgChart1"/>
    <dgm:cxn modelId="{E77310ED-51F3-48F6-80CE-C1112D55D6EA}" type="presParOf" srcId="{055E5386-037E-448B-8B03-5743C001C319}" destId="{72B392DA-8078-4A5B-993B-E8BFD372292C}" srcOrd="0" destOrd="0" presId="urn:microsoft.com/office/officeart/2005/8/layout/orgChart1"/>
    <dgm:cxn modelId="{591B6D91-0BD1-4381-8D07-94F6967BF785}" type="presParOf" srcId="{055E5386-037E-448B-8B03-5743C001C319}" destId="{F2CBE9E9-2061-4164-9C62-3D3F09E4D9B1}" srcOrd="1" destOrd="0" presId="urn:microsoft.com/office/officeart/2005/8/layout/orgChart1"/>
    <dgm:cxn modelId="{C82BC0AE-A9CA-480C-B683-FF6C35ECD802}" type="presParOf" srcId="{F9970027-D81C-408E-9881-85292850FDAC}" destId="{8F11D183-9022-471C-9194-667D069F4DCB}" srcOrd="1" destOrd="0" presId="urn:microsoft.com/office/officeart/2005/8/layout/orgChart1"/>
    <dgm:cxn modelId="{B4EE1662-FC33-4E41-82E1-97DE08AB5D02}" type="presParOf" srcId="{F9970027-D81C-408E-9881-85292850FDAC}" destId="{D729F608-E4E8-4482-BB03-D3832F84C2AD}" srcOrd="2" destOrd="0" presId="urn:microsoft.com/office/officeart/2005/8/layout/orgChart1"/>
    <dgm:cxn modelId="{78BEABC4-4559-4586-A3C2-B72021780DBB}" type="presParOf" srcId="{8121CCB1-CE87-42D1-A257-AD779D59A5E2}" destId="{7D0F8B8A-539B-4C14-A0A8-D86966AE6074}" srcOrd="2" destOrd="0" presId="urn:microsoft.com/office/officeart/2005/8/layout/orgChart1"/>
    <dgm:cxn modelId="{32355663-498F-40CE-A4D3-B870EAA4AB35}" type="presParOf" srcId="{D4877B39-59A6-4C33-929B-AE8FE195AD38}" destId="{1A271DF1-95FC-47C7-89E8-D394AB460A28}" srcOrd="2" destOrd="0" presId="urn:microsoft.com/office/officeart/2005/8/layout/orgChart1"/>
    <dgm:cxn modelId="{CF91AFDB-AD37-4C2F-9C0E-A0D2C10FCD74}" type="presParOf" srcId="{D4877B39-59A6-4C33-929B-AE8FE195AD38}" destId="{3389BB53-F90A-4739-9FA3-70FB7AD4A464}" srcOrd="3" destOrd="0" presId="urn:microsoft.com/office/officeart/2005/8/layout/orgChart1"/>
    <dgm:cxn modelId="{977B7A68-DF99-4E68-9E2F-0C2E949D0B7E}" type="presParOf" srcId="{3389BB53-F90A-4739-9FA3-70FB7AD4A464}" destId="{A4D2B574-4049-4FA4-A5D5-AE34FCB29283}" srcOrd="0" destOrd="0" presId="urn:microsoft.com/office/officeart/2005/8/layout/orgChart1"/>
    <dgm:cxn modelId="{B0C1735C-6FD3-4E8A-80D2-404A3B1998CC}" type="presParOf" srcId="{A4D2B574-4049-4FA4-A5D5-AE34FCB29283}" destId="{281B45D4-63D1-4ED3-AFA6-7D58134AA9F6}" srcOrd="0" destOrd="0" presId="urn:microsoft.com/office/officeart/2005/8/layout/orgChart1"/>
    <dgm:cxn modelId="{9F836709-3BD6-4E1E-AF82-7BF57F00705A}" type="presParOf" srcId="{A4D2B574-4049-4FA4-A5D5-AE34FCB29283}" destId="{86FBE369-B676-40C7-B48A-F25B3656815D}" srcOrd="1" destOrd="0" presId="urn:microsoft.com/office/officeart/2005/8/layout/orgChart1"/>
    <dgm:cxn modelId="{76A79B79-4739-4FAB-B2D9-707D355C8E7D}" type="presParOf" srcId="{3389BB53-F90A-4739-9FA3-70FB7AD4A464}" destId="{C7431B71-9D63-4A51-B0C9-A7F5FA9A55B7}" srcOrd="1" destOrd="0" presId="urn:microsoft.com/office/officeart/2005/8/layout/orgChart1"/>
    <dgm:cxn modelId="{D6F5392A-6F8B-401E-AB9C-3E3F5086A74F}" type="presParOf" srcId="{C7431B71-9D63-4A51-B0C9-A7F5FA9A55B7}" destId="{194E1B07-87C1-4228-B84D-21308681D928}" srcOrd="0" destOrd="0" presId="urn:microsoft.com/office/officeart/2005/8/layout/orgChart1"/>
    <dgm:cxn modelId="{7937E45B-0848-458B-90F3-0188FA2C1185}" type="presParOf" srcId="{C7431B71-9D63-4A51-B0C9-A7F5FA9A55B7}" destId="{CC7801A2-5BA7-4340-9EBA-31931470BC14}" srcOrd="1" destOrd="0" presId="urn:microsoft.com/office/officeart/2005/8/layout/orgChart1"/>
    <dgm:cxn modelId="{3C49A852-5FB8-4ABA-BE10-824E35B81320}" type="presParOf" srcId="{CC7801A2-5BA7-4340-9EBA-31931470BC14}" destId="{D81B912B-553E-44A4-BE5E-5A8F797B8BBC}" srcOrd="0" destOrd="0" presId="urn:microsoft.com/office/officeart/2005/8/layout/orgChart1"/>
    <dgm:cxn modelId="{8CBB7E3A-418A-4B55-9FF6-C0737CB54278}" type="presParOf" srcId="{D81B912B-553E-44A4-BE5E-5A8F797B8BBC}" destId="{1A508FB3-C870-4FFF-A3FC-B5D00CCBE132}" srcOrd="0" destOrd="0" presId="urn:microsoft.com/office/officeart/2005/8/layout/orgChart1"/>
    <dgm:cxn modelId="{31F9E81A-7CD8-4495-BF12-1099A0821956}" type="presParOf" srcId="{D81B912B-553E-44A4-BE5E-5A8F797B8BBC}" destId="{F8239200-BE15-43E3-B3D8-64B1771F986C}" srcOrd="1" destOrd="0" presId="urn:microsoft.com/office/officeart/2005/8/layout/orgChart1"/>
    <dgm:cxn modelId="{9BB89D8B-83A5-417D-B99E-12F316E311A6}" type="presParOf" srcId="{CC7801A2-5BA7-4340-9EBA-31931470BC14}" destId="{3C196444-DAAC-4BFF-B99D-2E1C8FDDB0A2}" srcOrd="1" destOrd="0" presId="urn:microsoft.com/office/officeart/2005/8/layout/orgChart1"/>
    <dgm:cxn modelId="{72B3BD7F-37E1-43AC-B7D7-5B3906C09578}" type="presParOf" srcId="{CC7801A2-5BA7-4340-9EBA-31931470BC14}" destId="{5AAC386F-E218-43AD-BF0E-C17372A0A6E2}" srcOrd="2" destOrd="0" presId="urn:microsoft.com/office/officeart/2005/8/layout/orgChart1"/>
    <dgm:cxn modelId="{ED452182-FD4B-451F-9F6F-BE42E5D4DF11}" type="presParOf" srcId="{C7431B71-9D63-4A51-B0C9-A7F5FA9A55B7}" destId="{A8EF7B75-FB79-4729-87D7-50AC9E96937C}" srcOrd="2" destOrd="0" presId="urn:microsoft.com/office/officeart/2005/8/layout/orgChart1"/>
    <dgm:cxn modelId="{2E351C66-5926-4821-A3DD-7FA872253B33}" type="presParOf" srcId="{C7431B71-9D63-4A51-B0C9-A7F5FA9A55B7}" destId="{408D477D-4CAD-40DE-8598-499313CDE387}" srcOrd="3" destOrd="0" presId="urn:microsoft.com/office/officeart/2005/8/layout/orgChart1"/>
    <dgm:cxn modelId="{9E211B99-A157-4A06-AF0F-7FAC3252D6FB}" type="presParOf" srcId="{408D477D-4CAD-40DE-8598-499313CDE387}" destId="{DBFAD07F-C8AB-40C4-9F83-96CA8E1004BA}" srcOrd="0" destOrd="0" presId="urn:microsoft.com/office/officeart/2005/8/layout/orgChart1"/>
    <dgm:cxn modelId="{CBF38C2D-47B8-4400-95B5-B7AAD575AEFF}" type="presParOf" srcId="{DBFAD07F-C8AB-40C4-9F83-96CA8E1004BA}" destId="{0B5698B7-32A3-49E0-91C8-ACE52793DBA3}" srcOrd="0" destOrd="0" presId="urn:microsoft.com/office/officeart/2005/8/layout/orgChart1"/>
    <dgm:cxn modelId="{F6B3D98F-21BB-4E38-99A3-43D86A9530AF}" type="presParOf" srcId="{DBFAD07F-C8AB-40C4-9F83-96CA8E1004BA}" destId="{A67FA34F-7EE9-401A-8608-B8A09F9A99F6}" srcOrd="1" destOrd="0" presId="urn:microsoft.com/office/officeart/2005/8/layout/orgChart1"/>
    <dgm:cxn modelId="{B8E135AA-5288-42FA-A97B-E07BA283BE9F}" type="presParOf" srcId="{408D477D-4CAD-40DE-8598-499313CDE387}" destId="{2EA61004-4622-48B6-A670-F488F660FEEB}" srcOrd="1" destOrd="0" presId="urn:microsoft.com/office/officeart/2005/8/layout/orgChart1"/>
    <dgm:cxn modelId="{BA052985-B0CB-47A0-93F5-4E4ADF586132}" type="presParOf" srcId="{2EA61004-4622-48B6-A670-F488F660FEEB}" destId="{8BD9FB5F-CE59-4DB9-9007-79B43AAC0F77}" srcOrd="0" destOrd="0" presId="urn:microsoft.com/office/officeart/2005/8/layout/orgChart1"/>
    <dgm:cxn modelId="{CCCABB02-2BE9-466E-B5D6-49006A65F410}" type="presParOf" srcId="{2EA61004-4622-48B6-A670-F488F660FEEB}" destId="{FA3E8F24-8264-405E-99AD-A6E17B584C2F}" srcOrd="1" destOrd="0" presId="urn:microsoft.com/office/officeart/2005/8/layout/orgChart1"/>
    <dgm:cxn modelId="{6A78F45A-ECEE-4F4F-9584-00DAD8468F69}" type="presParOf" srcId="{FA3E8F24-8264-405E-99AD-A6E17B584C2F}" destId="{ECA74ACA-1F78-4F53-B36E-ED79E185BC44}" srcOrd="0" destOrd="0" presId="urn:microsoft.com/office/officeart/2005/8/layout/orgChart1"/>
    <dgm:cxn modelId="{C6DC045D-2020-4D12-BC15-A70BF6B23106}" type="presParOf" srcId="{ECA74ACA-1F78-4F53-B36E-ED79E185BC44}" destId="{7BF404DF-6C15-4209-8D4D-5125591F5E6A}" srcOrd="0" destOrd="0" presId="urn:microsoft.com/office/officeart/2005/8/layout/orgChart1"/>
    <dgm:cxn modelId="{E121062C-43AC-47C9-B318-908E740DD1B2}" type="presParOf" srcId="{ECA74ACA-1F78-4F53-B36E-ED79E185BC44}" destId="{07FEFB83-5D1E-42A5-8E12-3D9F32AE1FFB}" srcOrd="1" destOrd="0" presId="urn:microsoft.com/office/officeart/2005/8/layout/orgChart1"/>
    <dgm:cxn modelId="{829E9633-123A-4461-A579-AC05BE4D90F6}" type="presParOf" srcId="{FA3E8F24-8264-405E-99AD-A6E17B584C2F}" destId="{FD7EB844-9BE2-45A2-8EB7-EFC9FABEF39D}" srcOrd="1" destOrd="0" presId="urn:microsoft.com/office/officeart/2005/8/layout/orgChart1"/>
    <dgm:cxn modelId="{37A37E55-D178-43A4-B3C3-D6591B46E11D}" type="presParOf" srcId="{FA3E8F24-8264-405E-99AD-A6E17B584C2F}" destId="{030B8A32-DCE7-4818-BE82-FD3D925E026A}" srcOrd="2" destOrd="0" presId="urn:microsoft.com/office/officeart/2005/8/layout/orgChart1"/>
    <dgm:cxn modelId="{8BA12833-FCCC-46C7-B65E-C1E338242205}" type="presParOf" srcId="{408D477D-4CAD-40DE-8598-499313CDE387}" destId="{1F00971C-CCD6-44C6-996B-91B947000DEE}" srcOrd="2" destOrd="0" presId="urn:microsoft.com/office/officeart/2005/8/layout/orgChart1"/>
    <dgm:cxn modelId="{0A9C87E6-8935-4272-B38F-F22D5924A829}" type="presParOf" srcId="{C7431B71-9D63-4A51-B0C9-A7F5FA9A55B7}" destId="{396875F1-1674-4C03-B409-77D218B52B35}" srcOrd="4" destOrd="0" presId="urn:microsoft.com/office/officeart/2005/8/layout/orgChart1"/>
    <dgm:cxn modelId="{77F1A3AC-5D2B-4F38-8087-D1E59FA89C1B}" type="presParOf" srcId="{C7431B71-9D63-4A51-B0C9-A7F5FA9A55B7}" destId="{1CBC6EA6-830B-4DCB-B76A-9652D9085B33}" srcOrd="5" destOrd="0" presId="urn:microsoft.com/office/officeart/2005/8/layout/orgChart1"/>
    <dgm:cxn modelId="{E0748D11-7D2A-4BFF-A7B9-21EEBE19159E}" type="presParOf" srcId="{1CBC6EA6-830B-4DCB-B76A-9652D9085B33}" destId="{6A604A52-5C79-4F03-B1F0-77299AB6FFAB}" srcOrd="0" destOrd="0" presId="urn:microsoft.com/office/officeart/2005/8/layout/orgChart1"/>
    <dgm:cxn modelId="{02BCD985-8A84-48C2-99AC-8C7E8FB2A05C}" type="presParOf" srcId="{6A604A52-5C79-4F03-B1F0-77299AB6FFAB}" destId="{9B245610-437F-4876-BE4B-F2974F33FA0F}" srcOrd="0" destOrd="0" presId="urn:microsoft.com/office/officeart/2005/8/layout/orgChart1"/>
    <dgm:cxn modelId="{3A23CBC9-7451-4766-9E31-97CC6EDC5594}" type="presParOf" srcId="{6A604A52-5C79-4F03-B1F0-77299AB6FFAB}" destId="{FDBCC4C2-67B1-4306-AFA8-AAC9C89A7EFD}" srcOrd="1" destOrd="0" presId="urn:microsoft.com/office/officeart/2005/8/layout/orgChart1"/>
    <dgm:cxn modelId="{5C328C7D-450B-4938-85EA-BA16E9D2FDE0}" type="presParOf" srcId="{1CBC6EA6-830B-4DCB-B76A-9652D9085B33}" destId="{EA4AAFC7-8AD1-4106-A60E-E112091521DE}" srcOrd="1" destOrd="0" presId="urn:microsoft.com/office/officeart/2005/8/layout/orgChart1"/>
    <dgm:cxn modelId="{D0972626-86C9-4571-B959-EEA0155AAA1B}" type="presParOf" srcId="{1CBC6EA6-830B-4DCB-B76A-9652D9085B33}" destId="{6051B41F-D5E5-4674-8611-A76A368653BD}" srcOrd="2" destOrd="0" presId="urn:microsoft.com/office/officeart/2005/8/layout/orgChart1"/>
    <dgm:cxn modelId="{17B81A60-D9CF-4A9B-B27E-61880A439335}" type="presParOf" srcId="{3389BB53-F90A-4739-9FA3-70FB7AD4A464}" destId="{494B3CC3-3959-4022-9078-A16B7C4C61BF}" srcOrd="2" destOrd="0" presId="urn:microsoft.com/office/officeart/2005/8/layout/orgChart1"/>
    <dgm:cxn modelId="{FED95494-49FA-4D06-8311-75817493F603}" type="presParOf" srcId="{D4877B39-59A6-4C33-929B-AE8FE195AD38}" destId="{261DA43B-ABDE-47D4-B8E5-C3FDF95134DC}" srcOrd="4" destOrd="0" presId="urn:microsoft.com/office/officeart/2005/8/layout/orgChart1"/>
    <dgm:cxn modelId="{52F2A7A7-F924-4751-98BE-69E68E8BB6ED}" type="presParOf" srcId="{D4877B39-59A6-4C33-929B-AE8FE195AD38}" destId="{1293E716-9B1A-427F-966D-011AD2490160}" srcOrd="5" destOrd="0" presId="urn:microsoft.com/office/officeart/2005/8/layout/orgChart1"/>
    <dgm:cxn modelId="{9953D641-59D3-43E5-A1E3-58F33EF856DD}" type="presParOf" srcId="{1293E716-9B1A-427F-966D-011AD2490160}" destId="{108EA851-0BFB-432E-B7D4-0FC29CEE991D}" srcOrd="0" destOrd="0" presId="urn:microsoft.com/office/officeart/2005/8/layout/orgChart1"/>
    <dgm:cxn modelId="{90214610-EC53-4983-A13B-52A19A15DF63}" type="presParOf" srcId="{108EA851-0BFB-432E-B7D4-0FC29CEE991D}" destId="{08AD218E-4D02-4083-B1B3-1585FB06D4C8}" srcOrd="0" destOrd="0" presId="urn:microsoft.com/office/officeart/2005/8/layout/orgChart1"/>
    <dgm:cxn modelId="{605BDA1E-54B2-40ED-845E-917757073718}" type="presParOf" srcId="{108EA851-0BFB-432E-B7D4-0FC29CEE991D}" destId="{2B02C151-CAFB-41DF-BC8A-B6C904F7F702}" srcOrd="1" destOrd="0" presId="urn:microsoft.com/office/officeart/2005/8/layout/orgChart1"/>
    <dgm:cxn modelId="{CC99B946-F5FD-4F99-8932-59CEA55AD32B}" type="presParOf" srcId="{1293E716-9B1A-427F-966D-011AD2490160}" destId="{284ACC99-9933-4923-BB00-8DC0AB8FC704}" srcOrd="1" destOrd="0" presId="urn:microsoft.com/office/officeart/2005/8/layout/orgChart1"/>
    <dgm:cxn modelId="{1B64E52B-CA0E-4B1D-BDB3-1B284E277D53}" type="presParOf" srcId="{284ACC99-9933-4923-BB00-8DC0AB8FC704}" destId="{06DEE4DB-F466-487E-9D7E-0F0FA99C21BF}" srcOrd="0" destOrd="0" presId="urn:microsoft.com/office/officeart/2005/8/layout/orgChart1"/>
    <dgm:cxn modelId="{A3B7230A-7731-43A0-A54F-56209BD2AFEB}" type="presParOf" srcId="{284ACC99-9933-4923-BB00-8DC0AB8FC704}" destId="{ECC0D1B9-E32E-4E0E-8059-EA9F1C02B29E}" srcOrd="1" destOrd="0" presId="urn:microsoft.com/office/officeart/2005/8/layout/orgChart1"/>
    <dgm:cxn modelId="{DF424AE7-1D05-4412-9B4A-1C51757BF535}" type="presParOf" srcId="{ECC0D1B9-E32E-4E0E-8059-EA9F1C02B29E}" destId="{1B7E9650-9E1A-45BD-8624-25E4E80B7E8E}" srcOrd="0" destOrd="0" presId="urn:microsoft.com/office/officeart/2005/8/layout/orgChart1"/>
    <dgm:cxn modelId="{0ECB0B3D-4828-4385-9638-BB464744F940}" type="presParOf" srcId="{1B7E9650-9E1A-45BD-8624-25E4E80B7E8E}" destId="{7A4592F2-843E-4CD1-A630-9A55BEB1DA38}" srcOrd="0" destOrd="0" presId="urn:microsoft.com/office/officeart/2005/8/layout/orgChart1"/>
    <dgm:cxn modelId="{33160D01-B583-48AF-A7A8-1BC8BEB453B6}" type="presParOf" srcId="{1B7E9650-9E1A-45BD-8624-25E4E80B7E8E}" destId="{F62CD220-08B9-437F-A427-594DDA2882AE}" srcOrd="1" destOrd="0" presId="urn:microsoft.com/office/officeart/2005/8/layout/orgChart1"/>
    <dgm:cxn modelId="{8FD99D4F-7797-42C6-8439-45BEEDF7CE6A}" type="presParOf" srcId="{ECC0D1B9-E32E-4E0E-8059-EA9F1C02B29E}" destId="{D65D98C6-A025-4BDC-A51F-D3785C5D0E3D}" srcOrd="1" destOrd="0" presId="urn:microsoft.com/office/officeart/2005/8/layout/orgChart1"/>
    <dgm:cxn modelId="{D7D71E0C-BF81-4CE2-8AF9-28F8C6D67837}" type="presParOf" srcId="{ECC0D1B9-E32E-4E0E-8059-EA9F1C02B29E}" destId="{DA795F97-6500-4E2F-8625-62079884B408}" srcOrd="2" destOrd="0" presId="urn:microsoft.com/office/officeart/2005/8/layout/orgChart1"/>
    <dgm:cxn modelId="{918EBC3B-FBAC-48B9-AD07-DFF6D6D32983}" type="presParOf" srcId="{1293E716-9B1A-427F-966D-011AD2490160}" destId="{970F143C-C5B0-4D73-A4A4-2FDDB6FC84A6}" srcOrd="2" destOrd="0" presId="urn:microsoft.com/office/officeart/2005/8/layout/orgChart1"/>
    <dgm:cxn modelId="{BE589780-AF62-43F6-A963-488E9E97850E}" type="presParOf" srcId="{D4877B39-59A6-4C33-929B-AE8FE195AD38}" destId="{8B761207-BFC2-450D-9B12-57D9886BAA8C}" srcOrd="6" destOrd="0" presId="urn:microsoft.com/office/officeart/2005/8/layout/orgChart1"/>
    <dgm:cxn modelId="{94057B34-7FE8-4044-82EC-A55A77455D72}" type="presParOf" srcId="{D4877B39-59A6-4C33-929B-AE8FE195AD38}" destId="{7CF9D7BF-F040-461C-AA03-FC1D171930A7}" srcOrd="7" destOrd="0" presId="urn:microsoft.com/office/officeart/2005/8/layout/orgChart1"/>
    <dgm:cxn modelId="{22273C92-FEAE-49F2-A47F-2D584ED16C0E}" type="presParOf" srcId="{7CF9D7BF-F040-461C-AA03-FC1D171930A7}" destId="{797E41CF-91C2-4947-9550-3E7928ED93B9}" srcOrd="0" destOrd="0" presId="urn:microsoft.com/office/officeart/2005/8/layout/orgChart1"/>
    <dgm:cxn modelId="{AEB160AC-1DA1-4591-AEB7-017B00CBCC69}" type="presParOf" srcId="{797E41CF-91C2-4947-9550-3E7928ED93B9}" destId="{43E08C32-193A-44F7-B00D-C37C07C6988C}" srcOrd="0" destOrd="0" presId="urn:microsoft.com/office/officeart/2005/8/layout/orgChart1"/>
    <dgm:cxn modelId="{76A30049-5F51-402B-B887-32E5DAAFDF15}" type="presParOf" srcId="{797E41CF-91C2-4947-9550-3E7928ED93B9}" destId="{700B2FED-BF07-4762-98D3-08CBB1382941}" srcOrd="1" destOrd="0" presId="urn:microsoft.com/office/officeart/2005/8/layout/orgChart1"/>
    <dgm:cxn modelId="{C90CB3F0-78F7-40DF-960B-17D865C2AD9A}" type="presParOf" srcId="{7CF9D7BF-F040-461C-AA03-FC1D171930A7}" destId="{B6F0C0F7-DA78-445D-A74F-8F9F5A2428D4}" srcOrd="1" destOrd="0" presId="urn:microsoft.com/office/officeart/2005/8/layout/orgChart1"/>
    <dgm:cxn modelId="{96DD7645-AE5D-4F49-B1C2-18E81C95F474}" type="presParOf" srcId="{B6F0C0F7-DA78-445D-A74F-8F9F5A2428D4}" destId="{29B1BACB-26E8-46B8-B8EF-8711D3FE8335}" srcOrd="0" destOrd="0" presId="urn:microsoft.com/office/officeart/2005/8/layout/orgChart1"/>
    <dgm:cxn modelId="{F1296AF3-97F9-48C9-A8CC-366BCB7E1F14}" type="presParOf" srcId="{B6F0C0F7-DA78-445D-A74F-8F9F5A2428D4}" destId="{53A46BFF-E927-4B66-A22D-949F4140DE99}" srcOrd="1" destOrd="0" presId="urn:microsoft.com/office/officeart/2005/8/layout/orgChart1"/>
    <dgm:cxn modelId="{B2C6A927-14E8-4909-813D-3FB5701F45A7}" type="presParOf" srcId="{53A46BFF-E927-4B66-A22D-949F4140DE99}" destId="{5EE9D7E7-4D25-45E6-B24C-2B3C7C08F044}" srcOrd="0" destOrd="0" presId="urn:microsoft.com/office/officeart/2005/8/layout/orgChart1"/>
    <dgm:cxn modelId="{F8DC71F1-E92E-416D-B62B-EBD660558125}" type="presParOf" srcId="{5EE9D7E7-4D25-45E6-B24C-2B3C7C08F044}" destId="{E736D8DF-7C9A-45C9-9AF3-21E2F41EA780}" srcOrd="0" destOrd="0" presId="urn:microsoft.com/office/officeart/2005/8/layout/orgChart1"/>
    <dgm:cxn modelId="{426C37C7-0BC4-46EF-A92C-B54F5BB261A1}" type="presParOf" srcId="{5EE9D7E7-4D25-45E6-B24C-2B3C7C08F044}" destId="{9EC8F00E-7D96-43D0-BC7D-3C9147D7FF17}" srcOrd="1" destOrd="0" presId="urn:microsoft.com/office/officeart/2005/8/layout/orgChart1"/>
    <dgm:cxn modelId="{A58AEE7B-560F-4F02-8A43-BEDD6AC0C07F}" type="presParOf" srcId="{53A46BFF-E927-4B66-A22D-949F4140DE99}" destId="{C9F32A42-151F-4A34-9620-EB290A6AA1A7}" srcOrd="1" destOrd="0" presId="urn:microsoft.com/office/officeart/2005/8/layout/orgChart1"/>
    <dgm:cxn modelId="{D31C8F8F-5035-4940-A42E-076A2E71D5CF}" type="presParOf" srcId="{53A46BFF-E927-4B66-A22D-949F4140DE99}" destId="{08F81ED5-D216-4C4B-A0CF-00B388A98E7E}" srcOrd="2" destOrd="0" presId="urn:microsoft.com/office/officeart/2005/8/layout/orgChart1"/>
    <dgm:cxn modelId="{3838EC65-FA79-4991-8C3F-76AB0CD83514}" type="presParOf" srcId="{7CF9D7BF-F040-461C-AA03-FC1D171930A7}" destId="{8C8F213A-93E8-4F71-9FC8-FCC9A15703C2}" srcOrd="2" destOrd="0" presId="urn:microsoft.com/office/officeart/2005/8/layout/orgChart1"/>
    <dgm:cxn modelId="{E1CD6D10-4875-4618-B216-55D7E4966334}" type="presParOf" srcId="{9F242983-E2B9-4C61-8284-67CE6739AE57}" destId="{219DDEF7-F6A3-46A4-8FDD-82525EDB8DD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B1BACB-26E8-46B8-B8EF-8711D3FE8335}">
      <dsp:nvSpPr>
        <dsp:cNvPr id="0" name=""/>
        <dsp:cNvSpPr/>
      </dsp:nvSpPr>
      <dsp:spPr>
        <a:xfrm>
          <a:off x="7301220" y="2492449"/>
          <a:ext cx="174418" cy="5348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34884"/>
              </a:lnTo>
              <a:lnTo>
                <a:pt x="174418" y="534884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761207-BFC2-450D-9B12-57D9886BAA8C}">
      <dsp:nvSpPr>
        <dsp:cNvPr id="0" name=""/>
        <dsp:cNvSpPr/>
      </dsp:nvSpPr>
      <dsp:spPr>
        <a:xfrm>
          <a:off x="4183104" y="587869"/>
          <a:ext cx="3583233" cy="13231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01089"/>
              </a:lnTo>
              <a:lnTo>
                <a:pt x="3583233" y="1201089"/>
              </a:lnTo>
              <a:lnTo>
                <a:pt x="3583233" y="1323182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DEE4DB-F466-487E-9D7E-0F0FA99C21BF}">
      <dsp:nvSpPr>
        <dsp:cNvPr id="0" name=""/>
        <dsp:cNvSpPr/>
      </dsp:nvSpPr>
      <dsp:spPr>
        <a:xfrm>
          <a:off x="5894241" y="2492449"/>
          <a:ext cx="174418" cy="7266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26664"/>
              </a:lnTo>
              <a:lnTo>
                <a:pt x="174418" y="726664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1DA43B-ABDE-47D4-B8E5-C3FDF95134DC}">
      <dsp:nvSpPr>
        <dsp:cNvPr id="0" name=""/>
        <dsp:cNvSpPr/>
      </dsp:nvSpPr>
      <dsp:spPr>
        <a:xfrm>
          <a:off x="4183104" y="587869"/>
          <a:ext cx="2176254" cy="13231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01089"/>
              </a:lnTo>
              <a:lnTo>
                <a:pt x="2176254" y="1201089"/>
              </a:lnTo>
              <a:lnTo>
                <a:pt x="2176254" y="1323182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6875F1-1674-4C03-B409-77D218B52B35}">
      <dsp:nvSpPr>
        <dsp:cNvPr id="0" name=""/>
        <dsp:cNvSpPr/>
      </dsp:nvSpPr>
      <dsp:spPr>
        <a:xfrm>
          <a:off x="3836097" y="2492449"/>
          <a:ext cx="1406979" cy="2441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093"/>
              </a:lnTo>
              <a:lnTo>
                <a:pt x="1406979" y="122093"/>
              </a:lnTo>
              <a:lnTo>
                <a:pt x="1406979" y="244186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D9FB5F-CE59-4DB9-9007-79B43AAC0F77}">
      <dsp:nvSpPr>
        <dsp:cNvPr id="0" name=""/>
        <dsp:cNvSpPr/>
      </dsp:nvSpPr>
      <dsp:spPr>
        <a:xfrm>
          <a:off x="3370980" y="3451381"/>
          <a:ext cx="193337" cy="5013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01390"/>
              </a:lnTo>
              <a:lnTo>
                <a:pt x="193337" y="501390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EF7B75-FB79-4729-87D7-50AC9E96937C}">
      <dsp:nvSpPr>
        <dsp:cNvPr id="0" name=""/>
        <dsp:cNvSpPr/>
      </dsp:nvSpPr>
      <dsp:spPr>
        <a:xfrm>
          <a:off x="3790377" y="2492449"/>
          <a:ext cx="91440" cy="24418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4186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4E1B07-87C1-4228-B84D-21308681D928}">
      <dsp:nvSpPr>
        <dsp:cNvPr id="0" name=""/>
        <dsp:cNvSpPr/>
      </dsp:nvSpPr>
      <dsp:spPr>
        <a:xfrm>
          <a:off x="2429118" y="2492449"/>
          <a:ext cx="1406979" cy="244186"/>
        </a:xfrm>
        <a:custGeom>
          <a:avLst/>
          <a:gdLst/>
          <a:ahLst/>
          <a:cxnLst/>
          <a:rect l="0" t="0" r="0" b="0"/>
          <a:pathLst>
            <a:path>
              <a:moveTo>
                <a:pt x="1406979" y="0"/>
              </a:moveTo>
              <a:lnTo>
                <a:pt x="1406979" y="122093"/>
              </a:lnTo>
              <a:lnTo>
                <a:pt x="0" y="122093"/>
              </a:lnTo>
              <a:lnTo>
                <a:pt x="0" y="244186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271DF1-95FC-47C7-89E8-D394AB460A28}">
      <dsp:nvSpPr>
        <dsp:cNvPr id="0" name=""/>
        <dsp:cNvSpPr/>
      </dsp:nvSpPr>
      <dsp:spPr>
        <a:xfrm>
          <a:off x="3836097" y="587869"/>
          <a:ext cx="347006" cy="1323182"/>
        </a:xfrm>
        <a:custGeom>
          <a:avLst/>
          <a:gdLst/>
          <a:ahLst/>
          <a:cxnLst/>
          <a:rect l="0" t="0" r="0" b="0"/>
          <a:pathLst>
            <a:path>
              <a:moveTo>
                <a:pt x="347006" y="0"/>
              </a:moveTo>
              <a:lnTo>
                <a:pt x="347006" y="1201089"/>
              </a:lnTo>
              <a:lnTo>
                <a:pt x="0" y="1201089"/>
              </a:lnTo>
              <a:lnTo>
                <a:pt x="0" y="1323182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32A5F3-A6F4-4C39-86BF-3FBC82FA349C}">
      <dsp:nvSpPr>
        <dsp:cNvPr id="0" name=""/>
        <dsp:cNvSpPr/>
      </dsp:nvSpPr>
      <dsp:spPr>
        <a:xfrm>
          <a:off x="116279" y="2497675"/>
          <a:ext cx="175986" cy="26061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06156"/>
              </a:lnTo>
              <a:lnTo>
                <a:pt x="175986" y="2606156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7D7C52-AE0E-4CAD-9B9C-8A25B755E654}">
      <dsp:nvSpPr>
        <dsp:cNvPr id="0" name=""/>
        <dsp:cNvSpPr/>
      </dsp:nvSpPr>
      <dsp:spPr>
        <a:xfrm>
          <a:off x="116279" y="2497675"/>
          <a:ext cx="175986" cy="16930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93035"/>
              </a:lnTo>
              <a:lnTo>
                <a:pt x="175986" y="1693035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BC9E19-9576-4B02-B477-51E77B87169B}">
      <dsp:nvSpPr>
        <dsp:cNvPr id="0" name=""/>
        <dsp:cNvSpPr/>
      </dsp:nvSpPr>
      <dsp:spPr>
        <a:xfrm>
          <a:off x="116279" y="2497675"/>
          <a:ext cx="175986" cy="6547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54786"/>
              </a:lnTo>
              <a:lnTo>
                <a:pt x="175986" y="654786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94DCD1-F131-4BDC-B903-ED17331B102F}">
      <dsp:nvSpPr>
        <dsp:cNvPr id="0" name=""/>
        <dsp:cNvSpPr/>
      </dsp:nvSpPr>
      <dsp:spPr>
        <a:xfrm>
          <a:off x="581396" y="587869"/>
          <a:ext cx="3601707" cy="1328409"/>
        </a:xfrm>
        <a:custGeom>
          <a:avLst/>
          <a:gdLst/>
          <a:ahLst/>
          <a:cxnLst/>
          <a:rect l="0" t="0" r="0" b="0"/>
          <a:pathLst>
            <a:path>
              <a:moveTo>
                <a:pt x="3601707" y="0"/>
              </a:moveTo>
              <a:lnTo>
                <a:pt x="3601707" y="1206316"/>
              </a:lnTo>
              <a:lnTo>
                <a:pt x="0" y="1206316"/>
              </a:lnTo>
              <a:lnTo>
                <a:pt x="0" y="1328409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D47F02-F9CB-4C9E-A3DC-D95F1D5EF62E}">
      <dsp:nvSpPr>
        <dsp:cNvPr id="0" name=""/>
        <dsp:cNvSpPr/>
      </dsp:nvSpPr>
      <dsp:spPr>
        <a:xfrm>
          <a:off x="3634638" y="932765"/>
          <a:ext cx="1162792" cy="581396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900" b="1" kern="1200" dirty="0" smtClean="0">
              <a:solidFill>
                <a:srgbClr val="92D050"/>
              </a:solidFill>
            </a:rPr>
            <a:t>Vice segretario Comunale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900" kern="1200" dirty="0" err="1" smtClean="0"/>
            <a:t>D.ssa</a:t>
          </a:r>
          <a:r>
            <a:rPr lang="it-IT" sz="900" kern="1200" dirty="0" smtClean="0"/>
            <a:t> Travasa Stefania</a:t>
          </a:r>
          <a:endParaRPr lang="it-IT" sz="900" kern="1200" dirty="0"/>
        </a:p>
      </dsp:txBody>
      <dsp:txXfrm>
        <a:off x="3634638" y="932765"/>
        <a:ext cx="1162792" cy="581396"/>
      </dsp:txXfrm>
    </dsp:sp>
    <dsp:sp modelId="{82373531-014E-48E0-854E-F2B89F5C8BA9}">
      <dsp:nvSpPr>
        <dsp:cNvPr id="0" name=""/>
        <dsp:cNvSpPr/>
      </dsp:nvSpPr>
      <dsp:spPr>
        <a:xfrm>
          <a:off x="3601707" y="6473"/>
          <a:ext cx="1162792" cy="581396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900" b="1" kern="1200" dirty="0" smtClean="0">
              <a:solidFill>
                <a:srgbClr val="92D050"/>
              </a:solidFill>
            </a:rPr>
            <a:t>Segretario Comunale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900" kern="1200" dirty="0" err="1" smtClean="0"/>
            <a:t>Truc</a:t>
          </a:r>
          <a:r>
            <a:rPr lang="it-IT" sz="900" kern="1200" dirty="0" smtClean="0"/>
            <a:t> Marco</a:t>
          </a:r>
          <a:endParaRPr lang="it-IT" sz="900" kern="1200" dirty="0"/>
        </a:p>
      </dsp:txBody>
      <dsp:txXfrm>
        <a:off x="3601707" y="6473"/>
        <a:ext cx="1162792" cy="581396"/>
      </dsp:txXfrm>
    </dsp:sp>
    <dsp:sp modelId="{C8858A76-9E2F-4883-8F9D-311F9A75B0A1}">
      <dsp:nvSpPr>
        <dsp:cNvPr id="0" name=""/>
        <dsp:cNvSpPr/>
      </dsp:nvSpPr>
      <dsp:spPr>
        <a:xfrm>
          <a:off x="0" y="1916279"/>
          <a:ext cx="1162792" cy="581396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900" b="1" kern="1200" dirty="0" smtClean="0">
              <a:solidFill>
                <a:srgbClr val="0070C0"/>
              </a:solidFill>
            </a:rPr>
            <a:t>Area Amministrativa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900" kern="1200" dirty="0" err="1" smtClean="0"/>
            <a:t>Resp</a:t>
          </a:r>
          <a:r>
            <a:rPr lang="it-IT" sz="900" kern="1200" dirty="0" smtClean="0"/>
            <a:t>. </a:t>
          </a:r>
          <a:r>
            <a:rPr lang="it-IT" sz="900" kern="1200" dirty="0" err="1" smtClean="0"/>
            <a:t>Truc</a:t>
          </a:r>
          <a:r>
            <a:rPr lang="it-IT" sz="900" kern="1200" dirty="0" smtClean="0"/>
            <a:t> Marco</a:t>
          </a:r>
          <a:endParaRPr lang="it-IT" sz="900" kern="1200" dirty="0"/>
        </a:p>
      </dsp:txBody>
      <dsp:txXfrm>
        <a:off x="0" y="1916279"/>
        <a:ext cx="1162792" cy="581396"/>
      </dsp:txXfrm>
    </dsp:sp>
    <dsp:sp modelId="{A4258278-13B4-49AA-916D-C83EE98739FE}">
      <dsp:nvSpPr>
        <dsp:cNvPr id="0" name=""/>
        <dsp:cNvSpPr/>
      </dsp:nvSpPr>
      <dsp:spPr>
        <a:xfrm>
          <a:off x="292265" y="2736635"/>
          <a:ext cx="1311270" cy="831652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900" b="1" kern="1200" dirty="0" smtClean="0">
            <a:solidFill>
              <a:srgbClr val="FFFF00"/>
            </a:solidFill>
          </a:endParaRP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900" b="1" kern="1200" dirty="0" smtClean="0">
              <a:solidFill>
                <a:srgbClr val="FFFF00"/>
              </a:solidFill>
            </a:rPr>
            <a:t>Ufficio Segreteria  commercio e sociale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900" kern="1200" dirty="0" smtClean="0"/>
            <a:t>Magli Gianfranco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900" kern="1200" dirty="0" smtClean="0"/>
            <a:t>Pagliero Nicoletta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900" kern="1200" dirty="0"/>
        </a:p>
      </dsp:txBody>
      <dsp:txXfrm>
        <a:off x="292265" y="2736635"/>
        <a:ext cx="1311270" cy="831652"/>
      </dsp:txXfrm>
    </dsp:sp>
    <dsp:sp modelId="{C87464AB-2E0A-4654-8231-19C6E6044EC6}">
      <dsp:nvSpPr>
        <dsp:cNvPr id="0" name=""/>
        <dsp:cNvSpPr/>
      </dsp:nvSpPr>
      <dsp:spPr>
        <a:xfrm>
          <a:off x="292265" y="3812474"/>
          <a:ext cx="1351921" cy="756472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900" b="1" kern="1200" dirty="0" smtClean="0">
            <a:solidFill>
              <a:srgbClr val="FFFF00"/>
            </a:solidFill>
          </a:endParaRP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900" b="1" kern="1200" dirty="0" smtClean="0">
              <a:solidFill>
                <a:srgbClr val="FFFF00"/>
              </a:solidFill>
            </a:rPr>
            <a:t>Ufficio Anagrafe, elettorale e stato civile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900" kern="1200" dirty="0" err="1" smtClean="0"/>
            <a:t>Curtaz</a:t>
          </a:r>
          <a:r>
            <a:rPr lang="it-IT" sz="900" kern="1200" dirty="0" smtClean="0"/>
            <a:t> Lorena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900" kern="1200" dirty="0" err="1" smtClean="0"/>
            <a:t>Chapel</a:t>
          </a:r>
          <a:r>
            <a:rPr lang="it-IT" sz="900" kern="1200" dirty="0" smtClean="0"/>
            <a:t> Michela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700" kern="1200" dirty="0"/>
        </a:p>
      </dsp:txBody>
      <dsp:txXfrm>
        <a:off x="292265" y="3812474"/>
        <a:ext cx="1351921" cy="756472"/>
      </dsp:txXfrm>
    </dsp:sp>
    <dsp:sp modelId="{72B392DA-8078-4A5B-993B-E8BFD372292C}">
      <dsp:nvSpPr>
        <dsp:cNvPr id="0" name=""/>
        <dsp:cNvSpPr/>
      </dsp:nvSpPr>
      <dsp:spPr>
        <a:xfrm>
          <a:off x="292265" y="4813133"/>
          <a:ext cx="1306804" cy="581396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900" b="1" kern="1200" dirty="0" smtClean="0">
              <a:solidFill>
                <a:srgbClr val="FFFF00"/>
              </a:solidFill>
            </a:rPr>
            <a:t>Ufficio Biblioteca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900" kern="1200" dirty="0" smtClean="0"/>
            <a:t>Corradi Lara</a:t>
          </a:r>
          <a:endParaRPr lang="it-IT" sz="900" kern="1200" dirty="0"/>
        </a:p>
      </dsp:txBody>
      <dsp:txXfrm>
        <a:off x="292265" y="4813133"/>
        <a:ext cx="1306804" cy="581396"/>
      </dsp:txXfrm>
    </dsp:sp>
    <dsp:sp modelId="{281B45D4-63D1-4ED3-AFA6-7D58134AA9F6}">
      <dsp:nvSpPr>
        <dsp:cNvPr id="0" name=""/>
        <dsp:cNvSpPr/>
      </dsp:nvSpPr>
      <dsp:spPr>
        <a:xfrm>
          <a:off x="3145561" y="1911052"/>
          <a:ext cx="1381072" cy="581396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900" b="1" kern="1200" dirty="0" smtClean="0">
              <a:solidFill>
                <a:srgbClr val="0070C0"/>
              </a:solidFill>
            </a:rPr>
            <a:t>Area Tecnico Manutentiva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900" kern="1200" dirty="0" err="1" smtClean="0"/>
            <a:t>Resp</a:t>
          </a:r>
          <a:r>
            <a:rPr lang="it-IT" sz="900" kern="1200" dirty="0" smtClean="0"/>
            <a:t>.  BRIX geom. Christian</a:t>
          </a:r>
          <a:endParaRPr lang="it-IT" sz="900" kern="1200" dirty="0"/>
        </a:p>
      </dsp:txBody>
      <dsp:txXfrm>
        <a:off x="3145561" y="1911052"/>
        <a:ext cx="1381072" cy="581396"/>
      </dsp:txXfrm>
    </dsp:sp>
    <dsp:sp modelId="{1A508FB3-C870-4FFF-A3FC-B5D00CCBE132}">
      <dsp:nvSpPr>
        <dsp:cNvPr id="0" name=""/>
        <dsp:cNvSpPr/>
      </dsp:nvSpPr>
      <dsp:spPr>
        <a:xfrm>
          <a:off x="1847721" y="2736635"/>
          <a:ext cx="1162792" cy="725414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900" b="1" kern="1200" dirty="0" smtClean="0">
              <a:solidFill>
                <a:srgbClr val="FFFF00"/>
              </a:solidFill>
            </a:rPr>
            <a:t>Ufficio Edilizia privata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900" kern="1200" dirty="0" err="1" smtClean="0"/>
            <a:t>Spatari</a:t>
          </a:r>
          <a:r>
            <a:rPr lang="it-IT" sz="900" kern="1200" dirty="0" smtClean="0"/>
            <a:t> Barbara</a:t>
          </a:r>
          <a:endParaRPr lang="it-IT" sz="900" kern="1200" dirty="0"/>
        </a:p>
      </dsp:txBody>
      <dsp:txXfrm>
        <a:off x="1847721" y="2736635"/>
        <a:ext cx="1162792" cy="725414"/>
      </dsp:txXfrm>
    </dsp:sp>
    <dsp:sp modelId="{0B5698B7-32A3-49E0-91C8-ACE52793DBA3}">
      <dsp:nvSpPr>
        <dsp:cNvPr id="0" name=""/>
        <dsp:cNvSpPr/>
      </dsp:nvSpPr>
      <dsp:spPr>
        <a:xfrm>
          <a:off x="3254701" y="2736635"/>
          <a:ext cx="1162792" cy="714745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900" b="1" kern="1200" dirty="0" smtClean="0">
              <a:solidFill>
                <a:srgbClr val="FFFF00"/>
              </a:solidFill>
            </a:rPr>
            <a:t>Ufficio Edilizia Manutentiva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900" kern="1200" dirty="0" err="1" smtClean="0"/>
            <a:t>Borsato</a:t>
          </a:r>
          <a:r>
            <a:rPr lang="it-IT" sz="900" kern="1200" dirty="0" smtClean="0"/>
            <a:t> Roberto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900" kern="1200" dirty="0" smtClean="0"/>
            <a:t>Carpinelli Massimo</a:t>
          </a:r>
          <a:endParaRPr lang="it-IT" sz="900" kern="1200" dirty="0"/>
        </a:p>
      </dsp:txBody>
      <dsp:txXfrm>
        <a:off x="3254701" y="2736635"/>
        <a:ext cx="1162792" cy="714745"/>
      </dsp:txXfrm>
    </dsp:sp>
    <dsp:sp modelId="{7BF404DF-6C15-4209-8D4D-5125591F5E6A}">
      <dsp:nvSpPr>
        <dsp:cNvPr id="0" name=""/>
        <dsp:cNvSpPr/>
      </dsp:nvSpPr>
      <dsp:spPr>
        <a:xfrm>
          <a:off x="3564318" y="3662073"/>
          <a:ext cx="1162792" cy="581396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900" b="1" kern="1200" dirty="0" smtClean="0">
              <a:solidFill>
                <a:srgbClr val="FFC000"/>
              </a:solidFill>
            </a:rPr>
            <a:t>Operai Comunali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900" kern="1200" dirty="0" err="1" smtClean="0"/>
            <a:t>Bianquin</a:t>
          </a:r>
          <a:r>
            <a:rPr lang="it-IT" sz="900" kern="1200" dirty="0" smtClean="0"/>
            <a:t> Silvano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900" kern="1200" dirty="0" err="1" smtClean="0"/>
            <a:t>Juglair</a:t>
          </a:r>
          <a:r>
            <a:rPr lang="it-IT" sz="900" kern="1200" dirty="0" smtClean="0"/>
            <a:t> Enea</a:t>
          </a:r>
          <a:endParaRPr lang="it-IT" sz="900" kern="1200" dirty="0"/>
        </a:p>
      </dsp:txBody>
      <dsp:txXfrm>
        <a:off x="3564318" y="3662073"/>
        <a:ext cx="1162792" cy="581396"/>
      </dsp:txXfrm>
    </dsp:sp>
    <dsp:sp modelId="{9B245610-437F-4876-BE4B-F2974F33FA0F}">
      <dsp:nvSpPr>
        <dsp:cNvPr id="0" name=""/>
        <dsp:cNvSpPr/>
      </dsp:nvSpPr>
      <dsp:spPr>
        <a:xfrm>
          <a:off x="4661680" y="2736635"/>
          <a:ext cx="1162792" cy="581396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900" b="1" kern="1200" dirty="0" smtClean="0">
              <a:solidFill>
                <a:srgbClr val="FFFF00"/>
              </a:solidFill>
            </a:rPr>
            <a:t>Ufficio Edilizia Pubblica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900" kern="1200" dirty="0" err="1" smtClean="0"/>
            <a:t>Brix</a:t>
          </a:r>
          <a:r>
            <a:rPr lang="it-IT" sz="900" kern="1200" dirty="0" smtClean="0"/>
            <a:t> Christian</a:t>
          </a:r>
          <a:endParaRPr lang="it-IT" sz="900" kern="1200" dirty="0"/>
        </a:p>
      </dsp:txBody>
      <dsp:txXfrm>
        <a:off x="4661680" y="2736635"/>
        <a:ext cx="1162792" cy="581396"/>
      </dsp:txXfrm>
    </dsp:sp>
    <dsp:sp modelId="{08AD218E-4D02-4083-B1B3-1585FB06D4C8}">
      <dsp:nvSpPr>
        <dsp:cNvPr id="0" name=""/>
        <dsp:cNvSpPr/>
      </dsp:nvSpPr>
      <dsp:spPr>
        <a:xfrm>
          <a:off x="5777962" y="1911052"/>
          <a:ext cx="1162792" cy="581396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 dirty="0" smtClean="0"/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900" kern="1200" dirty="0" smtClean="0"/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900" b="1" kern="1200" dirty="0" smtClean="0">
              <a:solidFill>
                <a:srgbClr val="0070C0"/>
              </a:solidFill>
            </a:rPr>
            <a:t>Area finanziaria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900" kern="1200" dirty="0" err="1" smtClean="0"/>
            <a:t>Resp</a:t>
          </a:r>
          <a:r>
            <a:rPr lang="it-IT" sz="900" kern="1200" dirty="0" smtClean="0"/>
            <a:t>.  </a:t>
          </a:r>
          <a:r>
            <a:rPr lang="it-IT" sz="900" kern="1200" dirty="0" err="1" smtClean="0"/>
            <a:t>Truc</a:t>
          </a:r>
          <a:r>
            <a:rPr lang="it-IT" sz="900" kern="1200" dirty="0" smtClean="0"/>
            <a:t> Marco 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 dirty="0" smtClean="0"/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 dirty="0"/>
        </a:p>
      </dsp:txBody>
      <dsp:txXfrm>
        <a:off x="5777962" y="1911052"/>
        <a:ext cx="1162792" cy="581396"/>
      </dsp:txXfrm>
    </dsp:sp>
    <dsp:sp modelId="{7A4592F2-843E-4CD1-A630-9A55BEB1DA38}">
      <dsp:nvSpPr>
        <dsp:cNvPr id="0" name=""/>
        <dsp:cNvSpPr/>
      </dsp:nvSpPr>
      <dsp:spPr>
        <a:xfrm>
          <a:off x="6068660" y="2736635"/>
          <a:ext cx="1162792" cy="964955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900" b="1" kern="1200" dirty="0" smtClean="0">
            <a:solidFill>
              <a:srgbClr val="FFFF00"/>
            </a:solidFill>
          </a:endParaRP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900" b="1" kern="1200" dirty="0" smtClean="0">
              <a:solidFill>
                <a:srgbClr val="FFFF00"/>
              </a:solidFill>
            </a:rPr>
            <a:t>Ufficio Contabilità e personale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900" kern="1200" dirty="0" err="1" smtClean="0"/>
            <a:t>Pellissier</a:t>
          </a:r>
          <a:r>
            <a:rPr lang="it-IT" sz="900" kern="1200" dirty="0" smtClean="0"/>
            <a:t> </a:t>
          </a:r>
          <a:r>
            <a:rPr lang="it-IT" sz="900" kern="1200" dirty="0" err="1" smtClean="0"/>
            <a:t>Nathalie</a:t>
          </a:r>
          <a:endParaRPr lang="it-IT" sz="900" kern="1200" dirty="0" smtClean="0"/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900" kern="1200" dirty="0" err="1" smtClean="0"/>
            <a:t>Perruchon</a:t>
          </a:r>
          <a:r>
            <a:rPr lang="it-IT" sz="900" kern="1200" dirty="0" smtClean="0"/>
            <a:t> Ilenia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900" kern="1200" smtClean="0"/>
            <a:t>Berlier </a:t>
          </a:r>
          <a:r>
            <a:rPr lang="it-IT" sz="900" kern="1200" dirty="0" smtClean="0"/>
            <a:t>Cristiana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600" kern="1200" dirty="0"/>
        </a:p>
      </dsp:txBody>
      <dsp:txXfrm>
        <a:off x="6068660" y="2736635"/>
        <a:ext cx="1162792" cy="964955"/>
      </dsp:txXfrm>
    </dsp:sp>
    <dsp:sp modelId="{43E08C32-193A-44F7-B00D-C37C07C6988C}">
      <dsp:nvSpPr>
        <dsp:cNvPr id="0" name=""/>
        <dsp:cNvSpPr/>
      </dsp:nvSpPr>
      <dsp:spPr>
        <a:xfrm>
          <a:off x="7184941" y="1911052"/>
          <a:ext cx="1162792" cy="581396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900" b="1" kern="1200" dirty="0" smtClean="0">
              <a:solidFill>
                <a:srgbClr val="0070C0"/>
              </a:solidFill>
            </a:rPr>
            <a:t>Area Polizia Locale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900" kern="1200" dirty="0" err="1" smtClean="0"/>
            <a:t>Resp</a:t>
          </a:r>
          <a:r>
            <a:rPr lang="it-IT" sz="900" kern="1200" dirty="0" smtClean="0"/>
            <a:t>. </a:t>
          </a:r>
          <a:r>
            <a:rPr lang="it-IT" sz="900" kern="1200" dirty="0" err="1" smtClean="0"/>
            <a:t>Truc</a:t>
          </a:r>
          <a:r>
            <a:rPr lang="it-IT" sz="900" kern="1200" dirty="0" smtClean="0"/>
            <a:t> Marco</a:t>
          </a:r>
          <a:endParaRPr lang="it-IT" sz="900" kern="1200" dirty="0"/>
        </a:p>
      </dsp:txBody>
      <dsp:txXfrm>
        <a:off x="7184941" y="1911052"/>
        <a:ext cx="1162792" cy="581396"/>
      </dsp:txXfrm>
    </dsp:sp>
    <dsp:sp modelId="{E736D8DF-7C9A-45C9-9AF3-21E2F41EA780}">
      <dsp:nvSpPr>
        <dsp:cNvPr id="0" name=""/>
        <dsp:cNvSpPr/>
      </dsp:nvSpPr>
      <dsp:spPr>
        <a:xfrm>
          <a:off x="7475639" y="2736635"/>
          <a:ext cx="1162792" cy="581396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900" b="1" kern="1200" dirty="0" smtClean="0">
            <a:solidFill>
              <a:srgbClr val="FFFF00"/>
            </a:solidFill>
          </a:endParaRP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900" b="1" kern="1200" dirty="0" smtClean="0">
              <a:solidFill>
                <a:srgbClr val="FFFF00"/>
              </a:solidFill>
            </a:rPr>
            <a:t>Ufficio Polizia Locale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900" kern="1200" dirty="0" err="1" smtClean="0"/>
            <a:t>Varamo</a:t>
          </a:r>
          <a:r>
            <a:rPr lang="it-IT" sz="900" kern="1200" smtClean="0"/>
            <a:t> Francesco</a:t>
          </a:r>
          <a:endParaRPr lang="it-IT" sz="900" kern="1200" dirty="0" smtClean="0"/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900" kern="1200" dirty="0" smtClean="0"/>
            <a:t>Nicotera Fabio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700" kern="1200" dirty="0"/>
        </a:p>
      </dsp:txBody>
      <dsp:txXfrm>
        <a:off x="7475639" y="2736635"/>
        <a:ext cx="1162792" cy="5813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EF3F8-78C6-4337-9E0C-669B9B044F2B}" type="datetimeFigureOut">
              <a:rPr lang="it-IT" smtClean="0"/>
              <a:t>11/10/2018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6E759-53E8-4893-B428-26A8E660791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44664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EF3F8-78C6-4337-9E0C-669B9B044F2B}" type="datetimeFigureOut">
              <a:rPr lang="it-IT" smtClean="0"/>
              <a:t>11/10/2018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6E759-53E8-4893-B428-26A8E660791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21598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EF3F8-78C6-4337-9E0C-669B9B044F2B}" type="datetimeFigureOut">
              <a:rPr lang="it-IT" smtClean="0"/>
              <a:t>11/10/2018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6E759-53E8-4893-B428-26A8E660791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41758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EF3F8-78C6-4337-9E0C-669B9B044F2B}" type="datetimeFigureOut">
              <a:rPr lang="it-IT" smtClean="0"/>
              <a:t>11/10/2018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6E759-53E8-4893-B428-26A8E660791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5028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EF3F8-78C6-4337-9E0C-669B9B044F2B}" type="datetimeFigureOut">
              <a:rPr lang="it-IT" smtClean="0"/>
              <a:t>11/10/2018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6E759-53E8-4893-B428-26A8E660791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34040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EF3F8-78C6-4337-9E0C-669B9B044F2B}" type="datetimeFigureOut">
              <a:rPr lang="it-IT" smtClean="0"/>
              <a:t>11/10/2018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6E759-53E8-4893-B428-26A8E660791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74101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EF3F8-78C6-4337-9E0C-669B9B044F2B}" type="datetimeFigureOut">
              <a:rPr lang="it-IT" smtClean="0"/>
              <a:t>11/10/2018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6E759-53E8-4893-B428-26A8E660791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50999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EF3F8-78C6-4337-9E0C-669B9B044F2B}" type="datetimeFigureOut">
              <a:rPr lang="it-IT" smtClean="0"/>
              <a:t>11/10/2018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6E759-53E8-4893-B428-26A8E660791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21323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EF3F8-78C6-4337-9E0C-669B9B044F2B}" type="datetimeFigureOut">
              <a:rPr lang="it-IT" smtClean="0"/>
              <a:t>11/10/2018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6E759-53E8-4893-B428-26A8E660791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17615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EF3F8-78C6-4337-9E0C-669B9B044F2B}" type="datetimeFigureOut">
              <a:rPr lang="it-IT" smtClean="0"/>
              <a:t>11/10/2018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6E759-53E8-4893-B428-26A8E660791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29194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EF3F8-78C6-4337-9E0C-669B9B044F2B}" type="datetimeFigureOut">
              <a:rPr lang="it-IT" smtClean="0"/>
              <a:t>11/10/2018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6E759-53E8-4893-B428-26A8E660791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20726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3EF3F8-78C6-4337-9E0C-669B9B044F2B}" type="datetimeFigureOut">
              <a:rPr lang="it-IT" smtClean="0"/>
              <a:t>11/10/2018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36E759-53E8-4893-B428-26A8E660791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13563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a 3"/>
          <p:cNvGraphicFramePr/>
          <p:nvPr>
            <p:extLst>
              <p:ext uri="{D42A27DB-BD31-4B8C-83A1-F6EECF244321}">
                <p14:modId xmlns:p14="http://schemas.microsoft.com/office/powerpoint/2010/main" val="1486300605"/>
              </p:ext>
            </p:extLst>
          </p:nvPr>
        </p:nvGraphicFramePr>
        <p:xfrm>
          <a:off x="232293" y="692696"/>
          <a:ext cx="8640000" cy="648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asellaDiTesto 4"/>
          <p:cNvSpPr txBox="1"/>
          <p:nvPr/>
        </p:nvSpPr>
        <p:spPr>
          <a:xfrm>
            <a:off x="3131840" y="147990"/>
            <a:ext cx="2840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b="1" dirty="0" smtClean="0"/>
              <a:t>COMUNE DI AYMAVILLES</a:t>
            </a:r>
            <a:endParaRPr lang="it-IT" sz="2000" b="1" dirty="0"/>
          </a:p>
        </p:txBody>
      </p:sp>
      <p:pic>
        <p:nvPicPr>
          <p:cNvPr id="1026" name="Picture 2" descr="logo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44624"/>
            <a:ext cx="904875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91792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105</Words>
  <Application>Microsoft Office PowerPoint</Application>
  <PresentationFormat>Presentazione su schermo (4:3)</PresentationFormat>
  <Paragraphs>44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di Office</vt:lpstr>
      <vt:lpstr>Presentazione standard di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utente</dc:creator>
  <cp:lastModifiedBy>Gianfranco Magli</cp:lastModifiedBy>
  <cp:revision>14</cp:revision>
  <dcterms:created xsi:type="dcterms:W3CDTF">2017-09-07T18:35:15Z</dcterms:created>
  <dcterms:modified xsi:type="dcterms:W3CDTF">2018-10-11T13:07:15Z</dcterms:modified>
</cp:coreProperties>
</file>